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76" d="100"/>
          <a:sy n="76" d="100"/>
        </p:scale>
        <p:origin x="-90" y="-8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7AB18-2C16-4F3C-9DBE-B783A31DBD56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B27F7B-6494-45EC-8B08-997344C7A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927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58F21-2F6F-409E-9CF4-BF3ABEB92C91}" type="datetime1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IDM 404 Senior Design Project</a:t>
            </a:r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EB809B1-F4D0-4B45-A853-4F0B3314E6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144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60EBF-59BC-4703-B709-70D0F61F3683}" type="datetime1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IDM 404 Senior Design Project</a:t>
            </a: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EB809B1-F4D0-4B45-A853-4F0B3314E6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806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7BE3B-8426-45B9-A61F-A50808EE8338}" type="datetime1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IDM 404 Senior Design Project</a:t>
            </a: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EB809B1-F4D0-4B45-A853-4F0B3314E6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372663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784F-56AB-444F-9FD7-8657E8E29642}" type="datetime1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IDM 404 Senior Design Project</a:t>
            </a: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B809B1-F4D0-4B45-A853-4F0B3314E6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1035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A9848-7261-47FE-BF40-9F9A103FC132}" type="datetime1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IDM 404 Senior Design Project</a:t>
            </a: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B809B1-F4D0-4B45-A853-4F0B3314E6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13183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FCD97-F20E-482B-AC4C-BBE646F7E3ED}" type="datetime1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IDM 404 Senior Design Project</a:t>
            </a: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B809B1-F4D0-4B45-A853-4F0B3314E6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6237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C9418-7568-4350-A8C5-24FE0B5F069F}" type="datetime1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IDM 404 Senior Design Project</a:t>
            </a:r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809B1-F4D0-4B45-A853-4F0B3314E6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3717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36F48-EC46-492A-A07E-59CA29D3BB5D}" type="datetime1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IDM 404 Senior Design Project</a:t>
            </a:r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809B1-F4D0-4B45-A853-4F0B3314E6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76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A927A-B50C-4CC9-8C8C-267B9B042DC1}" type="datetime1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IDM 404 Senior Design Project</a:t>
            </a:r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809B1-F4D0-4B45-A853-4F0B3314E6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050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5A9A7-28CA-4005-B12F-099C47A72131}" type="datetime1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IDM 404 Senior Design Project</a:t>
            </a: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EB809B1-F4D0-4B45-A853-4F0B3314E6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074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C7AE-B5CE-49A2-AE82-5B5D8CEFC12D}" type="datetime1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IDM 404 Senior Design Project</a:t>
            </a:r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EB809B1-F4D0-4B45-A853-4F0B3314E6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505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FBC16-D550-488F-83F7-9DEC6B381B85}" type="datetime1">
              <a:rPr lang="en-US" smtClean="0"/>
              <a:t>1/22/2018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IDM 404 Senior Design Project</a:t>
            </a:r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EB809B1-F4D0-4B45-A853-4F0B3314E6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320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4CD9A-330B-4687-AF09-F8A79967204D}" type="datetime1">
              <a:rPr lang="en-US" smtClean="0"/>
              <a:t>1/22/2018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IDM 404 Senior Design Project</a:t>
            </a:r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809B1-F4D0-4B45-A853-4F0B3314E6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979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CC04-51BD-494D-852C-08600182712E}" type="datetime1">
              <a:rPr lang="en-US" smtClean="0"/>
              <a:t>1/22/2018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IDM 404 Senior Design Project</a:t>
            </a:r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809B1-F4D0-4B45-A853-4F0B3314E6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825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3EAA7-0558-43C2-AB84-928C9637D610}" type="datetime1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IDM 404 Senior Design Project</a:t>
            </a: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809B1-F4D0-4B45-A853-4F0B3314E6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6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EC6CD-B205-4FF8-9947-733BB53B282D}" type="datetime1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IDM 404 Senior Design Project</a:t>
            </a: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B809B1-F4D0-4B45-A853-4F0B3314E6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814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9E5F6-916D-4CB8-85AF-7F2395F03B06}" type="datetime1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IDM 404 Senior Design Project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EB809B1-F4D0-4B45-A853-4F0B3314E6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24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Giving Packaging a Second Life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Riley Atkinson(IDM), Liz Hopkins(ISE), and Gaines Coker(ISE)</a:t>
            </a:r>
          </a:p>
          <a:p>
            <a:r>
              <a:rPr lang="en-US" dirty="0" smtClean="0"/>
              <a:t>Client: Dr. </a:t>
            </a:r>
            <a:r>
              <a:rPr lang="en-US" dirty="0" err="1" smtClean="0"/>
              <a:t>MacCarthy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CD12F-637E-4F13-9F4D-91D82420402A}" type="datetime1">
              <a:rPr lang="en-US" sz="10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1/22/2018</a:t>
            </a:fld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809B1-F4D0-4B45-A853-4F0B3314E6B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85103" y="6135808"/>
            <a:ext cx="8924108" cy="365125"/>
          </a:xfrm>
        </p:spPr>
        <p:txBody>
          <a:bodyPr/>
          <a:lstStyle/>
          <a:p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Riley Atkinson		</a:t>
            </a:r>
            <a:r>
              <a:rPr lang="en-US" sz="10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           IDM </a:t>
            </a:r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404 Senior Design </a:t>
            </a:r>
            <a:r>
              <a:rPr lang="en-US" sz="10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Project Preview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357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Giving Packaging a Second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project was given to us from The United Nations through a professor</a:t>
            </a:r>
          </a:p>
          <a:p>
            <a:r>
              <a:rPr lang="en-US" dirty="0" smtClean="0"/>
              <a:t>Our job is to design a solution to reduce waste and make the packaging reusable. </a:t>
            </a:r>
          </a:p>
          <a:p>
            <a:r>
              <a:rPr lang="en-US" dirty="0" smtClean="0"/>
              <a:t>We were given 10 items that needed to be redesigned.</a:t>
            </a:r>
          </a:p>
          <a:p>
            <a:r>
              <a:rPr lang="en-US" dirty="0" smtClean="0"/>
              <a:t>We created 30 different solutions, 3 for each of the items</a:t>
            </a:r>
          </a:p>
          <a:p>
            <a:r>
              <a:rPr lang="en-US" dirty="0" smtClean="0"/>
              <a:t>Each item had 2 or 3 levels of packaging, individual, boxes, and pallet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3513E-CF82-461B-9E9E-41EC460594C8}" type="datetime1">
              <a:rPr lang="en-US" smtClean="0"/>
              <a:t>1/22/2018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809B1-F4D0-4B45-A853-4F0B3314E6B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IDM 404 Senior Design Project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440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Our PDR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the end of our PDR Presentation our advisors, Team Manager, and Client all gave good advice but they changed the direction of our Project</a:t>
            </a:r>
          </a:p>
          <a:p>
            <a:r>
              <a:rPr lang="en-US" dirty="0" smtClean="0"/>
              <a:t>Our new focus is to design a process that anyone can use to determine the most efficient way to reduce waste, make packaging reusable, and cost effective methods</a:t>
            </a:r>
          </a:p>
          <a:p>
            <a:r>
              <a:rPr lang="en-US" dirty="0" smtClean="0"/>
              <a:t>In this way we have decided to create a Flow Process for what we did in the PDR phase and then analyze the process to improve it for others to use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C972B-7955-4847-BB8A-2906C5683EDD}" type="datetime1">
              <a:rPr lang="en-US" smtClean="0"/>
              <a:t>1/22/2018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809B1-F4D0-4B45-A853-4F0B3314E6B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IDM 404 Senior Design Project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70265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47</TotalTime>
  <Words>203</Words>
  <Application>Microsoft Office PowerPoint</Application>
  <PresentationFormat>Custom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Wisp</vt:lpstr>
      <vt:lpstr>Giving Packaging a Second Life</vt:lpstr>
      <vt:lpstr>Giving Packaging a Second Life</vt:lpstr>
      <vt:lpstr>After Our PDR</vt:lpstr>
    </vt:vector>
  </TitlesOfParts>
  <Company>Mercer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Senior Design Project Preview</dc:title>
  <dc:creator>Engineering Lab. Account</dc:creator>
  <cp:lastModifiedBy>Joan Burtner</cp:lastModifiedBy>
  <cp:revision>5</cp:revision>
  <dcterms:created xsi:type="dcterms:W3CDTF">2018-01-12T14:38:52Z</dcterms:created>
  <dcterms:modified xsi:type="dcterms:W3CDTF">2018-01-22T16:44:46Z</dcterms:modified>
</cp:coreProperties>
</file>