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C5599-A522-42DD-BC13-30C653EBA769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D98AB-A1D9-4868-9DB9-8B0E5073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47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D98AB-A1D9-4868-9DB9-8B0E5073F9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32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1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70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0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93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40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33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08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12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6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7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C3351-3256-461D-A350-EB7B39083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8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6857999"/>
          </a:xfrm>
        </p:spPr>
        <p:txBody>
          <a:bodyPr anchor="ctr">
            <a:normAutofit/>
          </a:bodyPr>
          <a:lstStyle/>
          <a:p>
            <a:r>
              <a:rPr lang="en-US" sz="4800" dirty="0" smtClean="0"/>
              <a:t>IDM 487 Senior Design Project: Steel Services Inc.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	</a:t>
            </a:r>
            <a:r>
              <a:rPr lang="en-US" sz="3200" dirty="0" smtClean="0"/>
              <a:t>Prepared by: Wesley </a:t>
            </a:r>
            <a:r>
              <a:rPr lang="en-US" sz="3200" dirty="0" err="1" smtClean="0"/>
              <a:t>Evermon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	Client: Steve Schwartz (IE @ Steel Services Inc.)</a:t>
            </a:r>
            <a:br>
              <a:rPr lang="en-US" sz="3200" dirty="0" smtClean="0"/>
            </a:br>
            <a:r>
              <a:rPr lang="en-US" sz="3200" dirty="0" smtClean="0"/>
              <a:t>Technical Advisor: Dr. Pablo Biswas</a:t>
            </a:r>
            <a:br>
              <a:rPr lang="en-US" sz="3200" dirty="0" smtClean="0"/>
            </a:br>
            <a:endParaRPr lang="en-US" sz="72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71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Team Members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Chris Howard – Industrial Engineer</a:t>
            </a:r>
          </a:p>
          <a:p>
            <a:r>
              <a:rPr lang="en-US" sz="3600" dirty="0" smtClean="0"/>
              <a:t>Stefan Brown – Industrial Engineer</a:t>
            </a:r>
          </a:p>
          <a:p>
            <a:r>
              <a:rPr lang="en-US" sz="3600" dirty="0" err="1" smtClean="0"/>
              <a:t>Issa</a:t>
            </a:r>
            <a:r>
              <a:rPr lang="en-US" sz="3600" dirty="0" smtClean="0"/>
              <a:t> Ford – Industrial Engineer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3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Steel Services Inc.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General line metal fabrication shop.</a:t>
            </a:r>
          </a:p>
          <a:p>
            <a:r>
              <a:rPr lang="en-US" sz="3600" dirty="0" smtClean="0"/>
              <a:t>Provides a wide range of custom metal processing services.</a:t>
            </a:r>
          </a:p>
          <a:p>
            <a:r>
              <a:rPr lang="en-US" sz="3600" dirty="0" smtClean="0"/>
              <a:t>Customers: railroad, airports, bluebird, mining.</a:t>
            </a:r>
          </a:p>
          <a:p>
            <a:r>
              <a:rPr lang="en-US" sz="3600" dirty="0" smtClean="0"/>
              <a:t>Fabricate large products</a:t>
            </a:r>
          </a:p>
          <a:p>
            <a:pPr lvl="1"/>
            <a:r>
              <a:rPr lang="en-US" sz="3200" dirty="0" smtClean="0"/>
              <a:t>“If it fits into the back seat of a car, it’s too small.”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51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Project Focus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Problem: </a:t>
            </a:r>
            <a:r>
              <a:rPr lang="en-US" sz="3600" dirty="0"/>
              <a:t>T</a:t>
            </a:r>
            <a:r>
              <a:rPr lang="en-US" sz="3600" dirty="0" smtClean="0"/>
              <a:t>rouble estimating labor hours/time it takes to complete tasks for a new product.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Conduct time studies to create generic formula to help estimate new project completion times. 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Wesley Evermon IDM 404 Spring 2018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1/19/2018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3351-3256-461D-A350-EB7B39083D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9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142</Words>
  <Application>Microsoft Office PowerPoint</Application>
  <PresentationFormat>Custom</PresentationFormat>
  <Paragraphs>26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IDM 487 Senior Design Project: Steel Services Inc.   Prepared by: Wesley Evermon  Client: Steve Schwartz (IE @ Steel Services Inc.) Technical Advisor: Dr. Pablo Biswas </vt:lpstr>
      <vt:lpstr>Team Members</vt:lpstr>
      <vt:lpstr>Steel Services Inc.</vt:lpstr>
      <vt:lpstr>Project Focus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 Project</dc:title>
  <dc:creator>David Wesley Evermon</dc:creator>
  <cp:lastModifiedBy>Joan Burtner</cp:lastModifiedBy>
  <cp:revision>5</cp:revision>
  <dcterms:created xsi:type="dcterms:W3CDTF">2018-01-12T15:36:37Z</dcterms:created>
  <dcterms:modified xsi:type="dcterms:W3CDTF">2018-01-22T16:43:45Z</dcterms:modified>
</cp:coreProperties>
</file>