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CCF57-1E6B-4012-898D-ADFB375D9D67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35CF9-92C1-4EB5-A691-9245B33E2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05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35CF9-92C1-4EB5-A691-9245B33E20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7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EF8-E298-4B46-B071-4F57BF6A5C91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46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AF96-629A-4A6B-ADF5-046F682F39D7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1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7DFF-656B-410E-9A2E-51AABF256498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3368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5942-1FDE-47DA-87D0-D26CBA70B98C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44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478E-DD3F-4C2C-B2D7-A626D5D19E44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7537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C21F-3815-4B77-A018-4EB619580DD7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71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9FBF-C65E-45FD-82FB-C04F325F9BCC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96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1FD4-C6AF-4035-9434-C231AA89B93D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5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C358-4ADB-478D-B475-EF89BE0C6703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50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63FCA-623A-4FB8-9675-090B535DF5CB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19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D108-0C30-4B1F-8404-1CA444689EE5}" type="datetime1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58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240-4DF3-44E2-9008-59B101AD6075}" type="datetime1">
              <a:rPr lang="en-US" smtClean="0"/>
              <a:t>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7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DC264-FA66-40AD-8AB2-65E7A8A8D308}" type="datetime1">
              <a:rPr lang="en-US" smtClean="0"/>
              <a:t>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9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C624-A315-4AF6-A86D-6C1752DFE958}" type="datetime1">
              <a:rPr lang="en-US" smtClean="0"/>
              <a:t>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0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E42-B6F0-4C75-ACC5-71470838F561}" type="datetime1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8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1AB54-8569-4A2E-800E-1330A892D6BC}" type="datetime1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0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F137F-54BF-40C1-86C8-CC56A3B12545}" type="datetime1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Technical Management Case Studies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4E33DD-8D8F-4CCD-8192-63F1F5FF9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1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1993" y="2265501"/>
            <a:ext cx="4933215" cy="1646302"/>
          </a:xfrm>
        </p:spPr>
        <p:txBody>
          <a:bodyPr/>
          <a:lstStyle/>
          <a:p>
            <a:pPr algn="ctr"/>
            <a:r>
              <a:rPr lang="en-US" dirty="0" smtClean="0"/>
              <a:t>FLP Corrugated Waste Disposal Project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15133" y="4399968"/>
            <a:ext cx="7766936" cy="131918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/>
              <a:t>Prepared by:</a:t>
            </a:r>
          </a:p>
          <a:p>
            <a:pPr algn="ctr"/>
            <a:r>
              <a:rPr lang="en-US" dirty="0" smtClean="0"/>
              <a:t>Riley Chapman (ISE)</a:t>
            </a:r>
          </a:p>
          <a:p>
            <a:pPr algn="ctr"/>
            <a:r>
              <a:rPr lang="en-US" dirty="0" smtClean="0"/>
              <a:t>Trevor O’Connor (IDM)</a:t>
            </a:r>
          </a:p>
          <a:p>
            <a:pPr algn="ctr"/>
            <a:r>
              <a:rPr lang="en-US" dirty="0" smtClean="0"/>
              <a:t>Derrick Whitfield (IDM)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677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FLP Corrugated Waste Disposal:</a:t>
            </a:r>
            <a:br>
              <a:rPr lang="en-US" dirty="0" smtClean="0"/>
            </a:b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waste disposal process involves two methods:</a:t>
            </a:r>
          </a:p>
          <a:p>
            <a:pPr lvl="1"/>
            <a:r>
              <a:rPr lang="en-US" dirty="0" smtClean="0"/>
              <a:t>Disposal of cardboard boxes deemed “unusable” (SOP that labor is based on)</a:t>
            </a:r>
          </a:p>
          <a:p>
            <a:pPr lvl="2"/>
            <a:r>
              <a:rPr lang="en-US" dirty="0" smtClean="0"/>
              <a:t>Disposed by crushing boxes by use of a baler</a:t>
            </a:r>
          </a:p>
          <a:p>
            <a:pPr lvl="2"/>
            <a:r>
              <a:rPr lang="en-US" dirty="0" smtClean="0"/>
              <a:t>Transported to 53’ container after boxes have been baled</a:t>
            </a:r>
          </a:p>
          <a:p>
            <a:pPr lvl="1"/>
            <a:r>
              <a:rPr lang="en-US" dirty="0" smtClean="0"/>
              <a:t>Disposal of corrugated cores</a:t>
            </a:r>
          </a:p>
          <a:p>
            <a:pPr lvl="2"/>
            <a:r>
              <a:rPr lang="en-US" dirty="0" smtClean="0"/>
              <a:t>Generated during bagging process and stored in multiple locations of plant</a:t>
            </a:r>
          </a:p>
          <a:p>
            <a:pPr lvl="2"/>
            <a:r>
              <a:rPr lang="en-US" dirty="0" smtClean="0"/>
              <a:t>Much harder material; much harder to dispose of</a:t>
            </a:r>
          </a:p>
          <a:p>
            <a:pPr lvl="2"/>
            <a:r>
              <a:rPr lang="en-US" dirty="0" smtClean="0"/>
              <a:t>Stored in multiple bins on site</a:t>
            </a:r>
          </a:p>
          <a:p>
            <a:pPr lvl="2"/>
            <a:r>
              <a:rPr lang="en-US" dirty="0" smtClean="0"/>
              <a:t>Transported by 3</a:t>
            </a:r>
            <a:r>
              <a:rPr lang="en-US" baseline="30000" dirty="0" smtClean="0"/>
              <a:t>rd</a:t>
            </a:r>
            <a:r>
              <a:rPr lang="en-US" dirty="0" smtClean="0"/>
              <a:t> party contractor to dispose of material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11387288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2018			IDM 404 		Trevor O’Connor				Slide 2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09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 Corrugated Waste Disposal:</a:t>
            </a:r>
            <a:br>
              <a:rPr lang="en-US" dirty="0"/>
            </a:br>
            <a:r>
              <a:rPr lang="en-US" dirty="0" smtClean="0"/>
              <a:t>Project Description</a:t>
            </a:r>
            <a:endParaRPr lang="en-US" dirty="0"/>
          </a:p>
        </p:txBody>
      </p:sp>
      <p:pic>
        <p:nvPicPr>
          <p:cNvPr id="2054" name="Picture 6" descr="https://lh6.googleusercontent.com/r45SDs-QPWZdtaJpr95lSieqy_2EJm16tbd7jxAKIhqixng9oN40pd9LxLwvFyGhptmmSyqcMG0lA2k9fnaEAFM9vZPSrpP0WCGxogrPLYEUaQOXQMJbfIGu9iomITXPhLfbgyybdFVW5YOnw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217225"/>
            <a:ext cx="5033083" cy="371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h4.googleusercontent.com/c-j4jBBLGWRBqyCIQ2tucmOJjrJ5xnJkmS4JtaSVvYFINN7S7s9f6cC958LGX_8Pf9Ssgf9vYBhkZZAYlzMlTMPZtUSp123vOCqRk8md9ZqWH4kVW2JGgYft4CCWDAdf3U3Y3Gw0sdwdAphdL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497" y="716887"/>
            <a:ext cx="3561009" cy="532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11387288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2018			IDM 404 		Trevor O’Connor				Slide 3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156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FLP Corrugated Waste Disposal:</a:t>
            </a:r>
            <a:br>
              <a:rPr lang="en-US" dirty="0" smtClean="0"/>
            </a:br>
            <a:r>
              <a:rPr lang="en-US" dirty="0" smtClean="0"/>
              <a:t>Project Description-Continued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Client’s Deliverables</a:t>
            </a:r>
          </a:p>
          <a:p>
            <a:pPr lvl="1"/>
            <a:r>
              <a:rPr lang="en-US" dirty="0" smtClean="0"/>
              <a:t>10% increase in labor efficiency of the waste process</a:t>
            </a:r>
          </a:p>
          <a:p>
            <a:pPr lvl="2"/>
            <a:r>
              <a:rPr lang="en-US" dirty="0" smtClean="0"/>
              <a:t>Reduction of time spent in waste disposal process</a:t>
            </a:r>
          </a:p>
          <a:p>
            <a:pPr lvl="1"/>
            <a:r>
              <a:rPr lang="en-US" dirty="0" smtClean="0"/>
              <a:t>10% cost savings compared to current disposal/recycling method</a:t>
            </a:r>
          </a:p>
          <a:p>
            <a:pPr lvl="1"/>
            <a:r>
              <a:rPr lang="en-US" dirty="0" smtClean="0"/>
              <a:t>Recommendation of improvement to current systems and processes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11387288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2018			IDM 404 		Trevor O’Connor				Slide 4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749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 Corrugated Waste Disposal:</a:t>
            </a:r>
            <a:br>
              <a:rPr lang="en-US" dirty="0"/>
            </a:br>
            <a:r>
              <a:rPr lang="en-US" dirty="0" smtClean="0"/>
              <a:t>Design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Alternative Designs</a:t>
            </a:r>
          </a:p>
          <a:p>
            <a:pPr lvl="1"/>
            <a:r>
              <a:rPr lang="en-US" dirty="0" smtClean="0"/>
              <a:t>Refurbish into “Green” consumer product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Return to Vendor program (RTV)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Reengineering of process and equipment </a:t>
            </a:r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11387288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2018			IDM 404 		Trevor O’Connor				Slide 5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339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FLP Corrugated Waste Disposal:</a:t>
            </a:r>
            <a:br>
              <a:rPr lang="en-US" dirty="0" smtClean="0"/>
            </a:br>
            <a:r>
              <a:rPr lang="en-US" dirty="0" smtClean="0"/>
              <a:t>Feasibility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Scope: Aims to increase labor efficiency by 10%</a:t>
            </a:r>
          </a:p>
          <a:p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Scope: Aims to reduce the cost of waste disposal process by 10%</a:t>
            </a:r>
          </a:p>
          <a:p>
            <a:r>
              <a:rPr lang="en-US" dirty="0" smtClean="0"/>
              <a:t>Internal Process</a:t>
            </a:r>
          </a:p>
          <a:p>
            <a:pPr lvl="1"/>
            <a:r>
              <a:rPr lang="en-US" dirty="0" smtClean="0"/>
              <a:t>Scope: Aims to control process in on-site environment</a:t>
            </a:r>
          </a:p>
          <a:p>
            <a:r>
              <a:rPr lang="en-US" dirty="0" smtClean="0"/>
              <a:t>Space Constraint</a:t>
            </a:r>
          </a:p>
          <a:p>
            <a:pPr lvl="1"/>
            <a:r>
              <a:rPr lang="en-US" dirty="0" smtClean="0"/>
              <a:t>Scope: Aims to keep project contained within 1,600 square feet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11387288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2018			IDM 404 		Trevor O’Connor				Slide 6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913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FLP Corrugated Waste Disposal:</a:t>
            </a:r>
            <a:br>
              <a:rPr lang="en-US" dirty="0" smtClean="0"/>
            </a:br>
            <a:r>
              <a:rPr lang="en-US" dirty="0" smtClean="0"/>
              <a:t>Merit Analysis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7626248"/>
              </p:ext>
            </p:extLst>
          </p:nvPr>
        </p:nvGraphicFramePr>
        <p:xfrm>
          <a:off x="520503" y="2280794"/>
          <a:ext cx="3587261" cy="4111625"/>
        </p:xfrm>
        <a:graphic>
          <a:graphicData uri="http://schemas.openxmlformats.org/drawingml/2006/table">
            <a:tbl>
              <a:tblPr/>
              <a:tblGrid>
                <a:gridCol w="11696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9162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60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99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48266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1300" dirty="0">
                          <a:effectLst/>
                        </a:rPr>
                        <a:t/>
                      </a:r>
                      <a:br>
                        <a:rPr lang="en-US" sz="1300" dirty="0">
                          <a:effectLst/>
                        </a:rPr>
                      </a:br>
                      <a:endParaRPr lang="en-US" sz="1300" dirty="0">
                        <a:effectLst/>
                      </a:endParaRPr>
                    </a:p>
                  </a:txBody>
                  <a:tcPr marL="55949" marR="55949" marT="69936" marB="6993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Weight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Factor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Score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0442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Cost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0.50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en-US" sz="1300" dirty="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48266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Internal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Process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  </a:t>
                      </a:r>
                      <a:endParaRPr lang="en-US" sz="1300" dirty="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0.25</a:t>
                      </a:r>
                      <a:endParaRPr lang="en-US" sz="1300" dirty="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</a:t>
                      </a:r>
                      <a:endParaRPr lang="en-US" sz="1300" dirty="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8217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Labor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0.15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8217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Space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0.10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48217">
                <a:tc gridSpan="3"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en-US" sz="1300" dirty="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-3795895" y="609600"/>
            <a:ext cx="13737064" cy="484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20503" y="1673931"/>
            <a:ext cx="3587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Refurbish into “Green” Consumer Product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560491"/>
              </p:ext>
            </p:extLst>
          </p:nvPr>
        </p:nvGraphicFramePr>
        <p:xfrm>
          <a:off x="4357266" y="2280793"/>
          <a:ext cx="3760441" cy="4111625"/>
        </p:xfrm>
        <a:graphic>
          <a:graphicData uri="http://schemas.openxmlformats.org/drawingml/2006/table">
            <a:tbl>
              <a:tblPr/>
              <a:tblGrid>
                <a:gridCol w="12260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298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401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6440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48266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1300">
                          <a:effectLst/>
                        </a:rPr>
                        <a:t/>
                      </a:r>
                      <a:br>
                        <a:rPr lang="en-US" sz="13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Weight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Factor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Score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0442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Cost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0.50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1.5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48266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Internal Process    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0.25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2.25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8217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Labor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0.15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8217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Space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0.10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48217">
                <a:tc gridSpan="3"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  <a:endParaRPr lang="en-US" sz="130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5.95</a:t>
                      </a:r>
                      <a:endParaRPr lang="en-US" sz="1300" dirty="0">
                        <a:effectLst/>
                      </a:endParaRPr>
                    </a:p>
                  </a:txBody>
                  <a:tcPr marL="55949" marR="55949" marT="69936" marB="69936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4329210" y="2567114"/>
            <a:ext cx="1303305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443855" y="1904427"/>
            <a:ext cx="3587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Return to Vendor (RTV)</a:t>
            </a: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40387"/>
              </p:ext>
            </p:extLst>
          </p:nvPr>
        </p:nvGraphicFramePr>
        <p:xfrm>
          <a:off x="8309637" y="2257107"/>
          <a:ext cx="3635684" cy="4102007"/>
        </p:xfrm>
        <a:graphic>
          <a:graphicData uri="http://schemas.openxmlformats.org/drawingml/2006/table">
            <a:tbl>
              <a:tblPr/>
              <a:tblGrid>
                <a:gridCol w="11853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023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55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324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39566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fontAlgn="ctr"/>
                      <a:r>
                        <a:rPr lang="en-US" sz="1400">
                          <a:effectLst/>
                        </a:rPr>
                        <a:t/>
                      </a:r>
                      <a:br>
                        <a:rPr lang="en-US" sz="1400">
                          <a:effectLst/>
                        </a:rPr>
                      </a:b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Weight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Factor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Score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5822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Cost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0.50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4.5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39566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Internal Process    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0.25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2351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Labor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0.15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1.05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2351"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Space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0.10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0.9</a:t>
                      </a:r>
                      <a:endParaRPr lang="en-US" sz="140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42351">
                <a:tc gridSpan="3"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</a:t>
                      </a:r>
                      <a:endParaRPr lang="en-US" sz="1400" dirty="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8.45</a:t>
                      </a:r>
                      <a:endParaRPr lang="en-US" sz="1400" dirty="0">
                        <a:effectLst/>
                      </a:endParaRPr>
                    </a:p>
                  </a:txBody>
                  <a:tcPr marL="57824" marR="57824" marT="72280" marB="7228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8309637" y="279730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269859" y="1887775"/>
            <a:ext cx="3587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Reengineering of Process</a:t>
            </a:r>
            <a:endParaRPr lang="en-US" dirty="0"/>
          </a:p>
        </p:txBody>
      </p:sp>
      <p:sp>
        <p:nvSpPr>
          <p:cNvPr id="1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4" y="6440044"/>
            <a:ext cx="11387288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2018			IDM 404 		Trevor O’Connor				Slide 7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026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FLP Corrugated Waste Disposal:</a:t>
            </a:r>
            <a:br>
              <a:rPr lang="en-US" dirty="0" smtClean="0"/>
            </a:br>
            <a:r>
              <a:rPr lang="en-US" dirty="0" smtClean="0"/>
              <a:t>Conclusion</a:t>
            </a:r>
            <a:endParaRPr lang="en-US" dirty="0"/>
          </a:p>
        </p:txBody>
      </p:sp>
      <p:pic>
        <p:nvPicPr>
          <p:cNvPr id="6146" name="Picture 2" descr="https://lh5.googleusercontent.com/Ms7stAeBAJckdtQ-qOHxK0_AvHB2uZcccWIE5L60l7WD3EiIU3fPTJaeJC5pB-oY7bXfc-DQz0_lzf8gMVpF1gmNqIIHGtxhJPxohD56USMRlGawBGklmvrrPwtIXoKkwWAg-T7fECQEm9uXuw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986" y="1930400"/>
            <a:ext cx="6077312" cy="4123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3" y="6041362"/>
            <a:ext cx="11387288" cy="365125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Spring 2018			IDM 404 		Trevor O’Connor				Slide 8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000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348</Words>
  <Application>Microsoft Office PowerPoint</Application>
  <PresentationFormat>Custom</PresentationFormat>
  <Paragraphs>120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Facet</vt:lpstr>
      <vt:lpstr>FLP Corrugated Waste Disposal Project</vt:lpstr>
      <vt:lpstr>FLP Corrugated Waste Disposal: Introduction</vt:lpstr>
      <vt:lpstr>FLP Corrugated Waste Disposal: Project Description</vt:lpstr>
      <vt:lpstr>FLP Corrugated Waste Disposal: Project Description-Continued</vt:lpstr>
      <vt:lpstr>FLP Corrugated Waste Disposal: Design Specifications</vt:lpstr>
      <vt:lpstr>FLP Corrugated Waste Disposal: Feasibility Criteria</vt:lpstr>
      <vt:lpstr>FLP Corrugated Waste Disposal: Merit Analysis</vt:lpstr>
      <vt:lpstr>FLP Corrugated Waste Disposal: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FLP Corrugated Waste Disposal Project</dc:title>
  <dc:creator>1</dc:creator>
  <cp:lastModifiedBy>Joan Burtner</cp:lastModifiedBy>
  <cp:revision>9</cp:revision>
  <dcterms:created xsi:type="dcterms:W3CDTF">2018-01-11T19:05:16Z</dcterms:created>
  <dcterms:modified xsi:type="dcterms:W3CDTF">2018-01-19T16:16:46Z</dcterms:modified>
</cp:coreProperties>
</file>