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1429"/>
  </p:normalViewPr>
  <p:slideViewPr>
    <p:cSldViewPr snapToGrid="0" snapToObjects="1">
      <p:cViewPr>
        <p:scale>
          <a:sx n="75" d="100"/>
          <a:sy n="75" d="100"/>
        </p:scale>
        <p:origin x="-114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Somnia Smart Pillow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My Senior Design Project</a:t>
            </a:r>
          </a:p>
          <a:p>
            <a:r>
              <a:rPr lang="en-US" dirty="0" smtClean="0"/>
              <a:t>Shelsea Chilumuna </a:t>
            </a:r>
          </a:p>
          <a:p>
            <a:r>
              <a:rPr lang="en-US" dirty="0" smtClean="0"/>
              <a:t>IDM 404</a:t>
            </a:r>
            <a:endParaRPr lang="en-US" dirty="0"/>
          </a:p>
        </p:txBody>
      </p:sp>
      <p:pic>
        <p:nvPicPr>
          <p:cNvPr id="2050" name="Picture 2" descr="https://lh6.googleusercontent.com/Qr_5QQWGpqAejoyOlwGvjAZXdlLvvIqbZ9N2zPk7CztqK0ufBL0FnZFNqLyTrCXX_1D-R9x_jDaOF7yreTB5Dj4YcD28RPCgUePXKqjOmSNcJmw8tTWrwGA9lEcSFtEL3FYJBKTJcF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21252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01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Shelsea Chilumuna- IDM</a:t>
            </a:r>
          </a:p>
          <a:p>
            <a:r>
              <a:rPr lang="en-US" sz="3200" dirty="0" smtClean="0"/>
              <a:t>Kelly Kim- BME</a:t>
            </a:r>
          </a:p>
          <a:p>
            <a:r>
              <a:rPr lang="en-US" sz="3200" dirty="0" smtClean="0"/>
              <a:t>Mamata Manson- EE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4259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19132"/>
            <a:ext cx="9601196" cy="1303867"/>
          </a:xfrm>
        </p:spPr>
        <p:txBody>
          <a:bodyPr/>
          <a:lstStyle/>
          <a:p>
            <a:r>
              <a:rPr lang="en-US" dirty="0" smtClean="0"/>
              <a:t>What we are doing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1" y="1922999"/>
            <a:ext cx="9601196" cy="33189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Developing </a:t>
            </a:r>
            <a:r>
              <a:rPr lang="en-US" sz="2800" dirty="0"/>
              <a:t>the prototype of a smart pillow that will help prevent snoring and detect sleep apnea. </a:t>
            </a:r>
            <a:r>
              <a:rPr lang="en-US" sz="2800" dirty="0" smtClean="0"/>
              <a:t>There will </a:t>
            </a:r>
            <a:r>
              <a:rPr lang="en-US" sz="2800" dirty="0"/>
              <a:t>be a plate system within the pillow to gradually decrease and increase the elevation of the plates to let the head automatically fall to the side needed to open the </a:t>
            </a:r>
            <a:r>
              <a:rPr lang="en-US" sz="2800" dirty="0" smtClean="0"/>
              <a:t>airway</a:t>
            </a:r>
          </a:p>
          <a:p>
            <a:r>
              <a:rPr lang="en-US" sz="2800" dirty="0" smtClean="0"/>
              <a:t>Also creating an app that will record the persons snoring and will tell the person if they possibly </a:t>
            </a:r>
            <a:r>
              <a:rPr lang="en-US" sz="2800" smtClean="0"/>
              <a:t>have obstructive sleep apnea.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6152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</a:t>
            </a:r>
            <a:r>
              <a:rPr lang="en-US" dirty="0"/>
              <a:t>W</a:t>
            </a:r>
            <a:r>
              <a:rPr lang="en-US" dirty="0" smtClean="0"/>
              <a:t>e are at Currently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Passed the PDR stage, and got approval to continue on to the build stage</a:t>
            </a:r>
          </a:p>
          <a:p>
            <a:r>
              <a:rPr lang="en-US" sz="2800" dirty="0" smtClean="0"/>
              <a:t>Finished buying all the materials needed for the building of the project </a:t>
            </a:r>
          </a:p>
          <a:p>
            <a:r>
              <a:rPr lang="en-US" sz="2800" dirty="0" smtClean="0"/>
              <a:t>Working on starting the 3D printing of the materials, as well as going to the machine shop to put the hollow square stock onto our plate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740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</TotalTime>
  <Words>158</Words>
  <Application>Microsoft Office PowerPoint</Application>
  <PresentationFormat>Custom</PresentationFormat>
  <Paragraphs>15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Organic</vt:lpstr>
      <vt:lpstr>Somnia Smart Pillow</vt:lpstr>
      <vt:lpstr>My Team</vt:lpstr>
      <vt:lpstr>What we are doing</vt:lpstr>
      <vt:lpstr>Where We are at Currently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Somnia Smart Pillow</dc:title>
  <dc:creator>shelseatowela@gmail.com</dc:creator>
  <cp:lastModifiedBy>Joan Burtner</cp:lastModifiedBy>
  <cp:revision>5</cp:revision>
  <cp:lastPrinted>2018-01-12T16:47:51Z</cp:lastPrinted>
  <dcterms:created xsi:type="dcterms:W3CDTF">2018-01-10T19:32:50Z</dcterms:created>
  <dcterms:modified xsi:type="dcterms:W3CDTF">2018-01-12T16:52:25Z</dcterms:modified>
</cp:coreProperties>
</file>