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58" r:id="rId4"/>
    <p:sldId id="260" r:id="rId5"/>
    <p:sldId id="259" r:id="rId6"/>
    <p:sldId id="266" r:id="rId7"/>
    <p:sldId id="265" r:id="rId8"/>
    <p:sldId id="264" r:id="rId9"/>
    <p:sldId id="263" r:id="rId10"/>
    <p:sldId id="262" r:id="rId11"/>
    <p:sldId id="261" r:id="rId12"/>
    <p:sldId id="267" r:id="rId13"/>
    <p:sldId id="271" r:id="rId14"/>
    <p:sldId id="270" r:id="rId15"/>
    <p:sldId id="269" r:id="rId16"/>
    <p:sldId id="273" r:id="rId17"/>
    <p:sldId id="272" r:id="rId18"/>
    <p:sldId id="268" r:id="rId19"/>
    <p:sldId id="274" r:id="rId20"/>
    <p:sldId id="275" r:id="rId21"/>
    <p:sldId id="276" r:id="rId22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516" y="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788" y="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A1067-78A4-4C9D-B3D9-89D98F00C6D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70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788" y="890270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73E94-7BA8-4CFD-97B0-3BBE8E49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38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4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2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7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8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1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2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8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0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7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22CB4-E504-465B-B4C8-D2FAC207FD9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C229F-B683-4B0E-83E5-18FAF07B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9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05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327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24384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542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54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11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06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887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021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645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749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03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4344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914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278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57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86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105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85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890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04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21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227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Mercer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Burtner</dc:creator>
  <cp:lastModifiedBy>Joan Burtner</cp:lastModifiedBy>
  <cp:revision>3</cp:revision>
  <cp:lastPrinted>2015-10-28T18:30:52Z</cp:lastPrinted>
  <dcterms:created xsi:type="dcterms:W3CDTF">2015-10-28T18:07:08Z</dcterms:created>
  <dcterms:modified xsi:type="dcterms:W3CDTF">2015-10-28T18:39:19Z</dcterms:modified>
</cp:coreProperties>
</file>