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68"/>
    <p:restoredTop sz="94729"/>
  </p:normalViewPr>
  <p:slideViewPr>
    <p:cSldViewPr>
      <p:cViewPr>
        <p:scale>
          <a:sx n="115" d="100"/>
          <a:sy n="115" d="100"/>
        </p:scale>
        <p:origin x="-2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4AE16F2-9362-9B45-9099-E502CD62C4D5}" type="datetimeFigureOut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4DFFC20-5474-324D-AAA4-B18FA114AE8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22751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1E2B7-C4CD-A14A-B439-7CCEE1D3BDF9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99C4C-D624-3248-AEF6-B9072C5DAF5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28005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0AD82-2B04-1A47-82E1-B5E88034ADA4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A15DC-E16C-E24B-A4E8-89BB3733B99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5637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60159-9EEA-2B4D-B302-6AB85BEE555A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3AB8A-C00D-E54C-B04C-AB2A75E61B3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1606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604B2-A7F6-E541-B214-8FF45E6E6602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0401F-D5C3-D84A-A286-28BDC2FABED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377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0A4AD-C145-EE45-A023-2AEF20154D5C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C070C8-3085-0647-AFE2-7D64CBBF320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15695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C37A1-5749-5748-B2A6-EACF956B5D86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B4ADD8-9022-B640-97C9-A11EA4A3256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30842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C2DD8-4B1E-D34B-9532-71E667E07D59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0AE71-DE9E-634E-8026-30E960C53BD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3908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6926D-399B-984D-B063-F5DA3410EEB2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59106-13D0-5A4D-80EB-9F3A4CB6322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6406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A5E0E-462A-C247-A91D-91F655C6CF36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AA493-5006-9F4F-B252-C9BF42FCE4D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6757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DEC4-91D1-464E-8D23-0B6639383B79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62AC9-3F92-A748-936C-F382B1B44D0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4535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4468A-3AD5-084E-A2DF-B18C22EAE285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EB8DD-DB86-304E-95FA-1ED9A7E4761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58477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6DA9077-C961-3F4D-ACBA-13C7914B4C7C}" type="datetime1">
              <a:rPr lang="en-US"/>
              <a:pPr>
                <a:defRPr/>
              </a:pPr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Joan Burtner BioPoem         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E7F70B75-636C-454F-BF13-FADC44FDEACF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About Me – BioPoem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altLang="en-US" dirty="0" err="1" smtClean="0"/>
              <a:t>BioPoem</a:t>
            </a:r>
            <a:r>
              <a:rPr lang="en-US" altLang="en-US" dirty="0" smtClean="0"/>
              <a:t>: </a:t>
            </a:r>
            <a:endParaRPr lang="en-US" altLang="en-US" sz="1500" dirty="0" smtClean="0"/>
          </a:p>
          <a:p>
            <a:pPr lvl="1" eaLnBrk="1" hangingPunct="1">
              <a:defRPr/>
            </a:pPr>
            <a:r>
              <a:rPr lang="en-US" altLang="en-US" i="1" dirty="0" smtClean="0">
                <a:solidFill>
                  <a:schemeClr val="accent6">
                    <a:lumMod val="75000"/>
                  </a:schemeClr>
                </a:solidFill>
              </a:rPr>
              <a:t>I </a:t>
            </a:r>
            <a:r>
              <a:rPr lang="en-US" altLang="en-US" i="1" smtClean="0">
                <a:solidFill>
                  <a:schemeClr val="accent6">
                    <a:lumMod val="75000"/>
                  </a:schemeClr>
                </a:solidFill>
              </a:rPr>
              <a:t>chose ISE </a:t>
            </a:r>
            <a:r>
              <a:rPr lang="en-US" altLang="en-US" i="1" dirty="0" smtClean="0">
                <a:solidFill>
                  <a:schemeClr val="accent6">
                    <a:lumMod val="75000"/>
                  </a:schemeClr>
                </a:solidFill>
              </a:rPr>
              <a:t>because of the older engineers I met and hearing their experience in this major. </a:t>
            </a:r>
            <a:endParaRPr lang="en-US" altLang="en-US" u="sng" dirty="0" smtClean="0"/>
          </a:p>
          <a:p>
            <a:pPr lvl="1" eaLnBrk="1" hangingPunct="1">
              <a:defRPr/>
            </a:pPr>
            <a:r>
              <a:rPr lang="en-US" altLang="en-US" i="1" dirty="0" smtClean="0">
                <a:solidFill>
                  <a:schemeClr val="accent6">
                    <a:lumMod val="75000"/>
                  </a:schemeClr>
                </a:solidFill>
              </a:rPr>
              <a:t>I enjoy meeting new people and making connections. </a:t>
            </a:r>
          </a:p>
          <a:p>
            <a:pPr lvl="1" eaLnBrk="1" hangingPunct="1">
              <a:defRPr/>
            </a:pPr>
            <a:r>
              <a:rPr lang="en-US" altLang="en-US" i="1" dirty="0" smtClean="0">
                <a:solidFill>
                  <a:schemeClr val="accent6">
                    <a:lumMod val="75000"/>
                  </a:schemeClr>
                </a:solidFill>
              </a:rPr>
              <a:t>I get in trouble when I stretch myself too thin between school, friends, and work. 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lvl="1" eaLnBrk="1" hangingPunct="1">
              <a:defRPr/>
            </a:pPr>
            <a:r>
              <a:rPr lang="en-US" altLang="en-US" i="1" dirty="0" smtClean="0">
                <a:solidFill>
                  <a:schemeClr val="accent6">
                    <a:lumMod val="75000"/>
                  </a:schemeClr>
                </a:solidFill>
              </a:rPr>
              <a:t>I have a habit of zoning out.</a:t>
            </a:r>
            <a:r>
              <a:rPr lang="en-US" alt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lvl="1" eaLnBrk="1" hangingPunct="1">
              <a:defRPr/>
            </a:pPr>
            <a:r>
              <a:rPr lang="en-US" altLang="en-US" i="1" dirty="0" smtClean="0">
                <a:solidFill>
                  <a:schemeClr val="accent6">
                    <a:lumMod val="75000"/>
                  </a:schemeClr>
                </a:solidFill>
              </a:rPr>
              <a:t>I would like to be remembered as being witty and a genuinely nice person. </a:t>
            </a:r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62000" y="6356350"/>
            <a:ext cx="7696200" cy="365125"/>
          </a:xfrm>
        </p:spPr>
        <p:txBody>
          <a:bodyPr/>
          <a:lstStyle/>
          <a:p>
            <a:pPr>
              <a:defRPr/>
            </a:pP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Karley Nix </a:t>
            </a:r>
            <a:r>
              <a:rPr lang="en-US" sz="1600" dirty="0" err="1"/>
              <a:t>BioPoem</a:t>
            </a:r>
            <a:r>
              <a:rPr lang="en-US" sz="1600" dirty="0"/>
              <a:t>         January </a:t>
            </a:r>
            <a:r>
              <a:rPr lang="en-US" sz="1600" dirty="0" smtClean="0"/>
              <a:t>2018     Slide 1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About Me - Pictures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Professional/Academic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41313" y="1828800"/>
            <a:ext cx="4154487" cy="4191000"/>
          </a:xfrm>
          <a:ln>
            <a:solidFill>
              <a:schemeClr val="accent1"/>
            </a:solidFill>
          </a:ln>
        </p:spPr>
        <p:txBody>
          <a:bodyPr rtlCol="0">
            <a:normAutofit fontScale="92500" lnSpcReduction="10000"/>
          </a:bodyPr>
          <a:lstStyle/>
          <a:p>
            <a:pPr lvl="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This </a:t>
            </a:r>
            <a:r>
              <a:rPr lang="en-US" dirty="0"/>
              <a:t>photo was taken while working for the admissions team at my first Saturday Preview. </a:t>
            </a:r>
          </a:p>
          <a:p>
            <a:pPr lvl="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 smtClean="0"/>
              <a:t>This photo was taken at my high school graduation. </a:t>
            </a:r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Personal/Family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3078" name="Content Placeholder 10"/>
          <p:cNvSpPr>
            <a:spLocks noGrp="1"/>
          </p:cNvSpPr>
          <p:nvPr>
            <p:ph sz="quarter" idx="4"/>
          </p:nvPr>
        </p:nvSpPr>
        <p:spPr>
          <a:xfrm>
            <a:off x="4645025" y="1828800"/>
            <a:ext cx="4041775" cy="4191000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lvl="1" indent="-342900" eaLnBrk="1" hangingPunct="1">
              <a:buFont typeface="Arial" charset="0"/>
              <a:buNone/>
            </a:pPr>
            <a:endParaRPr lang="en-US" altLang="en-US" sz="1600" dirty="0"/>
          </a:p>
          <a:p>
            <a:pPr marL="342900" lvl="1" indent="-342900" eaLnBrk="1" hangingPunct="1">
              <a:buFont typeface="Arial" charset="0"/>
              <a:buNone/>
            </a:pPr>
            <a:r>
              <a:rPr lang="en-US" altLang="en-US" sz="1800" dirty="0" smtClean="0"/>
              <a:t>This photo is of a couple of my friends and I when we got back to school this past year. </a:t>
            </a:r>
            <a:endParaRPr lang="en-US" altLang="en-US" sz="1800" dirty="0"/>
          </a:p>
          <a:p>
            <a:pPr eaLnBrk="1" hangingPunct="1"/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295400" y="6356350"/>
            <a:ext cx="6248400" cy="365125"/>
          </a:xfrm>
        </p:spPr>
        <p:txBody>
          <a:bodyPr/>
          <a:lstStyle/>
          <a:p>
            <a:pPr>
              <a:defRPr/>
            </a:pP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Karley Nix </a:t>
            </a:r>
            <a:r>
              <a:rPr lang="en-US" sz="1600" dirty="0" err="1"/>
              <a:t>BioPoem</a:t>
            </a:r>
            <a:r>
              <a:rPr lang="en-US" sz="1600" dirty="0"/>
              <a:t>         January </a:t>
            </a:r>
            <a:r>
              <a:rPr lang="en-US" sz="1600" dirty="0" smtClean="0"/>
              <a:t>2018    Page 2</a:t>
            </a:r>
            <a:endParaRPr lang="en-US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45" t="13333" r="48396" b="17222"/>
          <a:stretch/>
        </p:blipFill>
        <p:spPr>
          <a:xfrm>
            <a:off x="838200" y="1878440"/>
            <a:ext cx="1046696" cy="2781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624" y="3322394"/>
            <a:ext cx="1543050" cy="2057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23771" y="3469674"/>
            <a:ext cx="2901032" cy="21757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3015</TotalTime>
  <Words>141</Words>
  <Application>Microsoft Office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About Me – BioPoem</vt:lpstr>
      <vt:lpstr>About Me - Pictures</vt:lpstr>
    </vt:vector>
  </TitlesOfParts>
  <Company>Mercer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Presentation</dc:title>
  <dc:creator>Joan Burtner</dc:creator>
  <cp:lastModifiedBy>Joan Burtner</cp:lastModifiedBy>
  <cp:revision>24</cp:revision>
  <dcterms:created xsi:type="dcterms:W3CDTF">2010-06-03T21:57:57Z</dcterms:created>
  <dcterms:modified xsi:type="dcterms:W3CDTF">2018-01-19T19:12:51Z</dcterms:modified>
</cp:coreProperties>
</file>