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8" r:id="rId3"/>
    <p:sldId id="270" r:id="rId4"/>
    <p:sldId id="259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0A17-C634-4E0C-9850-802A7E30DA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0A17-C634-4E0C-9850-802A7E30DA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Avery Ward                             Senior Design IDM487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IDM487 Senior Design Project: Designing a Ukulele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By: Avery Ward</a:t>
            </a:r>
          </a:p>
          <a:p>
            <a:r>
              <a:rPr lang="en-US" dirty="0" smtClean="0"/>
              <a:t>Team Members: Anna Stewart and </a:t>
            </a:r>
            <a:r>
              <a:rPr lang="en-US" dirty="0" err="1" smtClean="0"/>
              <a:t>Travonte</a:t>
            </a:r>
            <a:r>
              <a:rPr lang="en-US" dirty="0" smtClean="0"/>
              <a:t>’ Easley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Client and Technical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Client: Dr. Hodge Jenkins</a:t>
            </a:r>
          </a:p>
          <a:p>
            <a:r>
              <a:rPr lang="en-US" dirty="0" smtClean="0"/>
              <a:t>Tech Advisors: Dr. </a:t>
            </a:r>
            <a:r>
              <a:rPr lang="en-US" dirty="0" err="1" smtClean="0"/>
              <a:t>Burtner</a:t>
            </a:r>
            <a:r>
              <a:rPr lang="en-US" dirty="0" smtClean="0"/>
              <a:t> and Dr. </a:t>
            </a:r>
            <a:r>
              <a:rPr lang="en-US" dirty="0" err="1" smtClean="0"/>
              <a:t>Afshar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Avery Ward                                                              Senior Design IDM487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Ukulele design for simple manufacturing</a:t>
            </a:r>
          </a:p>
          <a:p>
            <a:r>
              <a:rPr lang="en-US" dirty="0" smtClean="0"/>
              <a:t>Must be built using hand tools only</a:t>
            </a:r>
          </a:p>
          <a:p>
            <a:r>
              <a:rPr lang="en-US" dirty="0" smtClean="0"/>
              <a:t>Design the most efficient manufacturing process </a:t>
            </a:r>
          </a:p>
          <a:p>
            <a:r>
              <a:rPr lang="en-US" dirty="0" smtClean="0"/>
              <a:t>Budget = $300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Avery Ward                                                              Senior Design IDM487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Contribution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3600"/>
          <a:stretch>
            <a:fillRect/>
          </a:stretch>
        </p:blipFill>
        <p:spPr>
          <a:xfrm>
            <a:off x="5838646" y="1295400"/>
            <a:ext cx="6173728" cy="46502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446" y="1295400"/>
            <a:ext cx="4648200" cy="441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an Industrial Management major, I will contribute to our team by helping design the manufacturing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0446" y="6466270"/>
            <a:ext cx="1087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Avery Ward                                                               Senior Design IDM487                                                                                         1/19/2018                                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score presentation (treble clef design)</Template>
  <TotalTime>0</TotalTime>
  <Words>111</Words>
  <Application>Microsoft Office PowerPoint</Application>
  <PresentationFormat>Custom</PresentationFormat>
  <Paragraphs>22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Music Score 16x9</vt:lpstr>
      <vt:lpstr>IDM487 Senior Design Project: Designing a Ukulele</vt:lpstr>
      <vt:lpstr>Client and Technical Advisors</vt:lpstr>
      <vt:lpstr>Project Description</vt:lpstr>
      <vt:lpstr>My Contribution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2018-01-12T02:24:00Z</dcterms:created>
  <dcterms:modified xsi:type="dcterms:W3CDTF">2018-01-19T16:15:35Z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