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4" r:id="rId1"/>
  </p:sldMasterIdLst>
  <p:notesMasterIdLst>
    <p:notesMasterId r:id="rId11"/>
  </p:notesMasterIdLst>
  <p:sldIdLst>
    <p:sldId id="256" r:id="rId2"/>
    <p:sldId id="257" r:id="rId3"/>
    <p:sldId id="258" r:id="rId4"/>
    <p:sldId id="266" r:id="rId5"/>
    <p:sldId id="259" r:id="rId6"/>
    <p:sldId id="261" r:id="rId7"/>
    <p:sldId id="265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5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902D4-343D-4A72-8E26-751E9DA79AE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17F6-5589-4E90-8DCC-621CDC27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17F6-5589-4E90-8DCC-621CDC2725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8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4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4214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83859"/>
            <a:ext cx="754380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86"/>
            <a:ext cx="924268" cy="365125"/>
          </a:xfrm>
        </p:spPr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5474" y="6459786"/>
            <a:ext cx="5781675" cy="365125"/>
          </a:xfrm>
        </p:spPr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1925" y="6459786"/>
            <a:ext cx="62743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22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61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4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4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60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5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Spring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IDM 288 ISE 288  yourname Interviews ____________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7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 Joiner Interviews Reginald Burks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IDM 288 Spring 2019</a:t>
            </a:r>
          </a:p>
        </p:txBody>
      </p:sp>
    </p:spTree>
    <p:extLst>
      <p:ext uri="{BB962C8B-B14F-4D97-AF65-F5344CB8AC3E}">
        <p14:creationId xmlns:p14="http://schemas.microsoft.com/office/powerpoint/2010/main" val="383207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Reggie Burks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Where do you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EGGER, NC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What is your current job title?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Head of Purchasing for North America</a:t>
            </a:r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2DE17-8A2D-4D1C-9994-935D1D2C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95" y="1781316"/>
            <a:ext cx="3917766" cy="18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Graduated from Mercer in 2003 with a BSE in IDM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Earned MBA in International Business May 2008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Certifications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Certified 6 sigma black belt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Certified Professional in Supply Management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Certified Purchasing Manager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Certified Quality Auditor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Certified Quality Engineer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1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Interned with </a:t>
            </a:r>
            <a:r>
              <a:rPr lang="en-US" sz="2800" dirty="0" err="1"/>
              <a:t>Rheem</a:t>
            </a:r>
            <a:r>
              <a:rPr lang="en-US" sz="2800" dirty="0"/>
              <a:t>, and </a:t>
            </a:r>
            <a:r>
              <a:rPr lang="en-US" sz="2800" dirty="0" err="1"/>
              <a:t>Navicent</a:t>
            </a:r>
            <a:r>
              <a:rPr lang="en-US" sz="2800" dirty="0"/>
              <a:t> Health learning management and manufacturing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Hired after almost 1 year after graduation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Started as Process Engineer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Promoted and hired into better positions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Now is in Purchasing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0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routine on a normal day at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Could include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meeting with venders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negotiating contracts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meeting with engineering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 purchasing orders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managing his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putting purchasing strategies in place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Has constant interaction with people outside the field of engineering because he is in purchasing.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3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hours on average do you work a week?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45-50 hours a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However, plenty of free time in the afternoons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On average works 2-3 hours on the weekend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Since he is in Director level position he has a good bit of flexibility in his 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5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 education experience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Reggie feels Mercer education prepared him very well for his career</a:t>
            </a:r>
          </a:p>
          <a:p>
            <a:r>
              <a:rPr lang="en-US" sz="3200" dirty="0"/>
              <a:t>Helpful classes: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Manufacturing with lab (enjoyed ergonomics)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Egr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Operations research (data analysis/ operations math)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2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you see yourself 5 to 10 years from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Reginald started with this company almost exactly a year ago in the role he is in now. He believes that in 5-10 years from now he will still be in the same role, or hopefully one step higher.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IDM 288  Cam Joiner Interviews Reginald Burks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C2BC6-7F19-4970-8FEA-846C0FD3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US" dirty="0"/>
              <a:t>Publishing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1FB99-04FD-466B-ABBC-BD4CFA148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1224619"/>
            <a:ext cx="4088720" cy="40887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8199-C72E-44D5-974B-75641A4A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en-US" dirty="0"/>
              <a:t>You may publish the PowerPoint.</a:t>
            </a:r>
          </a:p>
          <a:p>
            <a:r>
              <a:rPr lang="en-US" dirty="0"/>
              <a:t>You may publish the word document.</a:t>
            </a:r>
          </a:p>
          <a:p>
            <a:r>
              <a:rPr lang="en-US" dirty="0"/>
              <a:t>You may publish his picture and contact information excluding phone number.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EC5A-3DE9-4C34-B1EB-FC04971E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Spring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EA25-391B-4C53-8B1E-CBB6C68F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IDM 288 Cam Joiner Interviews Reginald Burks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D8DE-A014-4A19-B2A0-ED5B33DA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9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775F55"/>
      </a:dk2>
      <a:lt2>
        <a:srgbClr val="A17B35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401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Cam Joiner Interviews Reginald Burks</vt:lpstr>
      <vt:lpstr>Reggie Burks</vt:lpstr>
      <vt:lpstr>Educational Information</vt:lpstr>
      <vt:lpstr>Career Path </vt:lpstr>
      <vt:lpstr>What is your routine on a normal day at work?</vt:lpstr>
      <vt:lpstr>How many hours on average do you work a week?</vt:lpstr>
      <vt:lpstr>Mercer education experience </vt:lpstr>
      <vt:lpstr>Where do you see yourself 5 to 10 years from now?</vt:lpstr>
      <vt:lpstr>Publishing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 Joiner Interviews Reginald Burks</dc:title>
  <dc:creator>Cam Joiner</dc:creator>
  <cp:lastModifiedBy>Joan Burtner</cp:lastModifiedBy>
  <cp:revision>2</cp:revision>
  <dcterms:created xsi:type="dcterms:W3CDTF">2019-04-29T15:51:15Z</dcterms:created>
  <dcterms:modified xsi:type="dcterms:W3CDTF">2020-04-27T18:12:18Z</dcterms:modified>
</cp:coreProperties>
</file>