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84" r:id="rId1"/>
  </p:sldMasterIdLst>
  <p:notesMasterIdLst>
    <p:notesMasterId r:id="rId11"/>
  </p:notesMasterIdLst>
  <p:sldIdLst>
    <p:sldId id="256" r:id="rId2"/>
    <p:sldId id="257" r:id="rId3"/>
    <p:sldId id="258" r:id="rId4"/>
    <p:sldId id="266" r:id="rId5"/>
    <p:sldId id="259" r:id="rId6"/>
    <p:sldId id="261" r:id="rId7"/>
    <p:sldId id="265" r:id="rId8"/>
    <p:sldId id="268" r:id="rId9"/>
    <p:sldId id="269"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101" d="100"/>
          <a:sy n="101" d="100"/>
        </p:scale>
        <p:origin x="132" y="2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902D4-343D-4A72-8E26-751E9DA79AE4}" type="datetimeFigureOut">
              <a:rPr lang="en-US" smtClean="0"/>
              <a:t>4/22/2019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1617F6-5589-4E90-8DCC-621CDC272583}" type="slidenum">
              <a:rPr lang="en-US" smtClean="0"/>
              <a:t>‹#›</a:t>
            </a:fld>
            <a:endParaRPr lang="en-US"/>
          </a:p>
        </p:txBody>
      </p:sp>
    </p:spTree>
    <p:extLst>
      <p:ext uri="{BB962C8B-B14F-4D97-AF65-F5344CB8AC3E}">
        <p14:creationId xmlns:p14="http://schemas.microsoft.com/office/powerpoint/2010/main" val="2831911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1617F6-5589-4E90-8DCC-621CDC272583}" type="slidenum">
              <a:rPr lang="en-US" smtClean="0"/>
              <a:t>2</a:t>
            </a:fld>
            <a:endParaRPr lang="en-US"/>
          </a:p>
        </p:txBody>
      </p:sp>
    </p:spTree>
    <p:extLst>
      <p:ext uri="{BB962C8B-B14F-4D97-AF65-F5344CB8AC3E}">
        <p14:creationId xmlns:p14="http://schemas.microsoft.com/office/powerpoint/2010/main" val="779760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0"/>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Spring 2019</a:t>
            </a:r>
            <a:endParaRPr lang="en-US" dirty="0"/>
          </a:p>
        </p:txBody>
      </p:sp>
      <p:sp>
        <p:nvSpPr>
          <p:cNvPr id="5" name="Footer Placeholder 4"/>
          <p:cNvSpPr>
            <a:spLocks noGrp="1"/>
          </p:cNvSpPr>
          <p:nvPr>
            <p:ph type="ftr" sz="quarter" idx="11"/>
          </p:nvPr>
        </p:nvSpPr>
        <p:spPr/>
        <p:txBody>
          <a:bodyPr/>
          <a:lstStyle/>
          <a:p>
            <a:r>
              <a:rPr lang="en-US" smtClean="0"/>
              <a:t>IDM 288 ISE 288  yourname Interviews ____________</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1302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Spring 2019</a:t>
            </a:r>
            <a:endParaRPr lang="en-US" dirty="0"/>
          </a:p>
        </p:txBody>
      </p:sp>
      <p:sp>
        <p:nvSpPr>
          <p:cNvPr id="5" name="Footer Placeholder 4"/>
          <p:cNvSpPr>
            <a:spLocks noGrp="1"/>
          </p:cNvSpPr>
          <p:nvPr>
            <p:ph type="ftr" sz="quarter" idx="11"/>
          </p:nvPr>
        </p:nvSpPr>
        <p:spPr/>
        <p:txBody>
          <a:bodyPr/>
          <a:lstStyle/>
          <a:p>
            <a:r>
              <a:rPr lang="en-US" smtClean="0"/>
              <a:t>IDM 288 ISE 288  yourname Interviews ____________</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558682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8"/>
            <a:ext cx="5800725"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Spring 2019</a:t>
            </a:r>
            <a:endParaRPr lang="en-US" dirty="0"/>
          </a:p>
        </p:txBody>
      </p:sp>
      <p:sp>
        <p:nvSpPr>
          <p:cNvPr id="5" name="Footer Placeholder 4"/>
          <p:cNvSpPr>
            <a:spLocks noGrp="1"/>
          </p:cNvSpPr>
          <p:nvPr>
            <p:ph type="ftr" sz="quarter" idx="11"/>
          </p:nvPr>
        </p:nvSpPr>
        <p:spPr/>
        <p:txBody>
          <a:bodyPr/>
          <a:lstStyle/>
          <a:p>
            <a:r>
              <a:rPr lang="en-US" smtClean="0"/>
              <a:t>IDM 288 ISE 288  yourname Interviews ____________</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49843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1142146"/>
          </a:xfrm>
        </p:spPr>
        <p:txBody>
          <a:bodyPr/>
          <a:lstStyle>
            <a:lvl1pPr marL="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22960" y="2083859"/>
            <a:ext cx="754380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22963" y="6459786"/>
            <a:ext cx="924268" cy="365125"/>
          </a:xfrm>
        </p:spPr>
        <p:txBody>
          <a:bodyPr/>
          <a:lstStyle/>
          <a:p>
            <a:r>
              <a:rPr lang="en-US" smtClean="0"/>
              <a:t>Spring 2019</a:t>
            </a:r>
            <a:endParaRPr lang="en-US" dirty="0"/>
          </a:p>
        </p:txBody>
      </p:sp>
      <p:sp>
        <p:nvSpPr>
          <p:cNvPr id="5" name="Footer Placeholder 4"/>
          <p:cNvSpPr>
            <a:spLocks noGrp="1"/>
          </p:cNvSpPr>
          <p:nvPr>
            <p:ph type="ftr" sz="quarter" idx="11"/>
          </p:nvPr>
        </p:nvSpPr>
        <p:spPr>
          <a:xfrm>
            <a:off x="1895474" y="6459786"/>
            <a:ext cx="5781675" cy="365125"/>
          </a:xfrm>
        </p:spPr>
        <p:txBody>
          <a:bodyPr/>
          <a:lstStyle/>
          <a:p>
            <a:r>
              <a:rPr lang="en-US" smtClean="0"/>
              <a:t>IDM 288 ISE 288  yourname Interviews ____________</a:t>
            </a:r>
            <a:endParaRPr lang="en-US" dirty="0"/>
          </a:p>
        </p:txBody>
      </p:sp>
      <p:sp>
        <p:nvSpPr>
          <p:cNvPr id="6" name="Slide Number Placeholder 5"/>
          <p:cNvSpPr>
            <a:spLocks noGrp="1"/>
          </p:cNvSpPr>
          <p:nvPr>
            <p:ph type="sldNum" sz="quarter" idx="12"/>
          </p:nvPr>
        </p:nvSpPr>
        <p:spPr>
          <a:xfrm>
            <a:off x="7781925" y="6459786"/>
            <a:ext cx="627438" cy="365125"/>
          </a:xfr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967440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en-US" smtClean="0"/>
              <a:t>Spring 2019</a:t>
            </a:r>
            <a:endParaRPr lang="en-US" dirty="0"/>
          </a:p>
        </p:txBody>
      </p:sp>
      <p:sp>
        <p:nvSpPr>
          <p:cNvPr id="5" name="Footer Placeholder 4"/>
          <p:cNvSpPr>
            <a:spLocks noGrp="1"/>
          </p:cNvSpPr>
          <p:nvPr>
            <p:ph type="ftr" sz="quarter" idx="11"/>
          </p:nvPr>
        </p:nvSpPr>
        <p:spPr/>
        <p:txBody>
          <a:bodyPr/>
          <a:lstStyle/>
          <a:p>
            <a:r>
              <a:rPr lang="en-US" smtClean="0"/>
              <a:t>IDM 288 ISE 288  yourname Interviews ____________</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922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59" y="1845734"/>
            <a:ext cx="370332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Spring 2019</a:t>
            </a:r>
            <a:endParaRPr lang="en-US" dirty="0"/>
          </a:p>
        </p:txBody>
      </p:sp>
      <p:sp>
        <p:nvSpPr>
          <p:cNvPr id="6" name="Footer Placeholder 5"/>
          <p:cNvSpPr>
            <a:spLocks noGrp="1"/>
          </p:cNvSpPr>
          <p:nvPr>
            <p:ph type="ftr" sz="quarter" idx="11"/>
          </p:nvPr>
        </p:nvSpPr>
        <p:spPr/>
        <p:txBody>
          <a:bodyPr/>
          <a:lstStyle/>
          <a:p>
            <a:r>
              <a:rPr lang="en-US" smtClean="0"/>
              <a:t>IDM 288 ISE 288  yourname Interviews ____________</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83242280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Spring 2019</a:t>
            </a:r>
            <a:endParaRPr lang="en-US" dirty="0"/>
          </a:p>
        </p:txBody>
      </p:sp>
      <p:sp>
        <p:nvSpPr>
          <p:cNvPr id="8" name="Footer Placeholder 7"/>
          <p:cNvSpPr>
            <a:spLocks noGrp="1"/>
          </p:cNvSpPr>
          <p:nvPr>
            <p:ph type="ftr" sz="quarter" idx="11"/>
          </p:nvPr>
        </p:nvSpPr>
        <p:spPr/>
        <p:txBody>
          <a:bodyPr/>
          <a:lstStyle/>
          <a:p>
            <a:r>
              <a:rPr lang="en-US" smtClean="0"/>
              <a:t>IDM 288 ISE 288  yourname Interviews ____________</a:t>
            </a:r>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9744614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Spring 2019</a:t>
            </a:r>
            <a:endParaRPr lang="en-US" dirty="0"/>
          </a:p>
        </p:txBody>
      </p:sp>
      <p:sp>
        <p:nvSpPr>
          <p:cNvPr id="4" name="Footer Placeholder 3"/>
          <p:cNvSpPr>
            <a:spLocks noGrp="1"/>
          </p:cNvSpPr>
          <p:nvPr>
            <p:ph type="ftr" sz="quarter" idx="11"/>
          </p:nvPr>
        </p:nvSpPr>
        <p:spPr/>
        <p:txBody>
          <a:bodyPr/>
          <a:lstStyle/>
          <a:p>
            <a:r>
              <a:rPr lang="en-US" smtClean="0"/>
              <a:t>IDM 288 ISE 288  yourname Interviews ____________</a:t>
            </a:r>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64640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smtClean="0"/>
              <a:t>Spring 2019</a:t>
            </a:r>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smtClean="0"/>
              <a:t>IDM 288 ISE 288  yourname Interviews ____________</a:t>
            </a:r>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03443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r>
              <a:rPr lang="en-US" smtClean="0"/>
              <a:t>Spring 2019</a:t>
            </a:r>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smtClean="0"/>
              <a:t>IDM 288 ISE 288  yourname Interviews ____________</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195866093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4948"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60" y="5907023"/>
            <a:ext cx="7584948"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Spring 2019</a:t>
            </a:r>
            <a:endParaRPr lang="en-US" dirty="0"/>
          </a:p>
        </p:txBody>
      </p:sp>
      <p:sp>
        <p:nvSpPr>
          <p:cNvPr id="6" name="Footer Placeholder 5"/>
          <p:cNvSpPr>
            <a:spLocks noGrp="1"/>
          </p:cNvSpPr>
          <p:nvPr>
            <p:ph type="ftr" sz="quarter" idx="11"/>
          </p:nvPr>
        </p:nvSpPr>
        <p:spPr/>
        <p:txBody>
          <a:bodyPr/>
          <a:lstStyle/>
          <a:p>
            <a:r>
              <a:rPr lang="en-US" smtClean="0"/>
              <a:t>IDM 288 ISE 288  yourname Interviews ____________</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56956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845734"/>
            <a:ext cx="75438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r>
              <a:rPr lang="en-US" smtClean="0"/>
              <a:t>Spring 2019</a:t>
            </a:r>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smtClean="0"/>
              <a:t>IDM 288 ISE 288  yourname Interviews ____________</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D57F1E4F-1CFF-5643-939E-02111984F565}" type="slidenum">
              <a:rPr lang="en-US" smtClean="0"/>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9732575"/>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err="1" smtClean="0"/>
              <a:t>Yourname</a:t>
            </a:r>
            <a:r>
              <a:rPr lang="en-US" dirty="0" smtClean="0"/>
              <a:t> Interviews Interviewee</a:t>
            </a:r>
            <a:endParaRPr lang="en-US" dirty="0"/>
          </a:p>
        </p:txBody>
      </p:sp>
      <p:sp>
        <p:nvSpPr>
          <p:cNvPr id="3" name="Subtitle 2"/>
          <p:cNvSpPr>
            <a:spLocks noGrp="1"/>
          </p:cNvSpPr>
          <p:nvPr>
            <p:ph type="subTitle" idx="1"/>
          </p:nvPr>
        </p:nvSpPr>
        <p:spPr/>
        <p:txBody>
          <a:bodyPr/>
          <a:lstStyle/>
          <a:p>
            <a:r>
              <a:rPr lang="en-US" dirty="0" smtClean="0"/>
              <a:t>IDM 288   </a:t>
            </a:r>
            <a:r>
              <a:rPr lang="en-US" dirty="0" err="1" smtClean="0"/>
              <a:t>ISE</a:t>
            </a:r>
            <a:r>
              <a:rPr lang="en-US" dirty="0" smtClean="0"/>
              <a:t> 288 Spring 2019</a:t>
            </a:r>
            <a:endParaRPr lang="en-US" dirty="0"/>
          </a:p>
        </p:txBody>
      </p:sp>
    </p:spTree>
    <p:extLst>
      <p:ext uri="{BB962C8B-B14F-4D97-AF65-F5344CB8AC3E}">
        <p14:creationId xmlns:p14="http://schemas.microsoft.com/office/powerpoint/2010/main" val="3832079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Interviewee name</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Where do you </a:t>
            </a:r>
            <a:r>
              <a:rPr lang="en-US" sz="2800" dirty="0"/>
              <a:t>work?</a:t>
            </a:r>
          </a:p>
          <a:p>
            <a:pPr lvl="1">
              <a:buFont typeface="Arial" panose="020B0604020202020204" pitchFamily="34" charset="0"/>
              <a:buChar char="•"/>
            </a:pPr>
            <a:r>
              <a:rPr lang="en-US" sz="2600" dirty="0"/>
              <a:t>Sonoco </a:t>
            </a:r>
            <a:r>
              <a:rPr lang="en-US" sz="2600" dirty="0"/>
              <a:t>Products in </a:t>
            </a:r>
            <a:r>
              <a:rPr lang="en-US" sz="2600" dirty="0" smtClean="0"/>
              <a:t>Charleston, </a:t>
            </a:r>
            <a:r>
              <a:rPr lang="en-US" sz="2600" dirty="0"/>
              <a:t>SC</a:t>
            </a:r>
          </a:p>
          <a:p>
            <a:pPr>
              <a:buFont typeface="Wingdings" panose="05000000000000000000" pitchFamily="2" charset="2"/>
              <a:buChar char="§"/>
            </a:pPr>
            <a:endParaRPr lang="en-US" sz="2800" dirty="0"/>
          </a:p>
          <a:p>
            <a:pPr>
              <a:buFont typeface="Wingdings" panose="05000000000000000000" pitchFamily="2" charset="2"/>
              <a:buChar char="§"/>
            </a:pPr>
            <a:r>
              <a:rPr lang="en-US" sz="2800" dirty="0"/>
              <a:t>What is your current job </a:t>
            </a:r>
            <a:r>
              <a:rPr lang="en-US" sz="2800" dirty="0"/>
              <a:t>title?</a:t>
            </a:r>
          </a:p>
          <a:p>
            <a:pPr lvl="1">
              <a:buFont typeface="Wingdings" panose="05000000000000000000" pitchFamily="2" charset="2"/>
              <a:buChar char="§"/>
            </a:pPr>
            <a:r>
              <a:rPr lang="en-US" sz="2600" dirty="0"/>
              <a:t>Process </a:t>
            </a:r>
            <a:r>
              <a:rPr lang="en-US" sz="2600" dirty="0"/>
              <a:t>Engineer </a:t>
            </a:r>
            <a:r>
              <a:rPr lang="en-US" sz="2600" dirty="0" smtClean="0"/>
              <a:t>IV</a:t>
            </a:r>
          </a:p>
          <a:p>
            <a:pPr lvl="1"/>
            <a:endParaRPr lang="en-US" sz="2600" dirty="0"/>
          </a:p>
          <a:p>
            <a:pPr marL="201168" lvl="1" indent="0">
              <a:buNone/>
            </a:pPr>
            <a:r>
              <a:rPr lang="en-US" sz="2600" b="1" i="1" u="sng" dirty="0" smtClean="0">
                <a:solidFill>
                  <a:schemeClr val="accent2">
                    <a:lumMod val="75000"/>
                  </a:schemeClr>
                </a:solidFill>
              </a:rPr>
              <a:t>Make sure you use the same bullets throughout the presentation.  You can do this through the slide master or on individual slides.</a:t>
            </a:r>
            <a:endParaRPr lang="en-US" sz="2600" b="1" i="1" u="sng" dirty="0">
              <a:solidFill>
                <a:schemeClr val="accent2">
                  <a:lumMod val="75000"/>
                </a:schemeClr>
              </a:solidFill>
            </a:endParaRPr>
          </a:p>
        </p:txBody>
      </p:sp>
      <p:sp>
        <p:nvSpPr>
          <p:cNvPr id="4" name="Footer Placeholder 3"/>
          <p:cNvSpPr>
            <a:spLocks noGrp="1"/>
          </p:cNvSpPr>
          <p:nvPr>
            <p:ph type="ftr" sz="quarter" idx="11"/>
          </p:nvPr>
        </p:nvSpPr>
        <p:spPr/>
        <p:txBody>
          <a:bodyPr/>
          <a:lstStyle/>
          <a:p>
            <a:r>
              <a:rPr lang="en-US" smtClean="0"/>
              <a:t>IDM 288 ISE 288  yourname Interviews ____________</a:t>
            </a:r>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2</a:t>
            </a:fld>
            <a:endParaRPr lang="en-US" dirty="0"/>
          </a:p>
        </p:txBody>
      </p:sp>
      <p:sp>
        <p:nvSpPr>
          <p:cNvPr id="6" name="Date Placeholder 5"/>
          <p:cNvSpPr>
            <a:spLocks noGrp="1"/>
          </p:cNvSpPr>
          <p:nvPr>
            <p:ph type="dt" sz="half" idx="10"/>
          </p:nvPr>
        </p:nvSpPr>
        <p:spPr/>
        <p:txBody>
          <a:bodyPr/>
          <a:lstStyle/>
          <a:p>
            <a:r>
              <a:rPr lang="en-US" smtClean="0"/>
              <a:t>Spring 2019</a:t>
            </a:r>
            <a:endParaRPr lang="en-US" dirty="0"/>
          </a:p>
        </p:txBody>
      </p:sp>
    </p:spTree>
    <p:extLst>
      <p:ext uri="{BB962C8B-B14F-4D97-AF65-F5344CB8AC3E}">
        <p14:creationId xmlns:p14="http://schemas.microsoft.com/office/powerpoint/2010/main" val="2648854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Educational Information</a:t>
            </a:r>
            <a:endParaRPr lang="en-US" dirty="0"/>
          </a:p>
        </p:txBody>
      </p:sp>
      <p:sp>
        <p:nvSpPr>
          <p:cNvPr id="3" name="Content Placeholder 2"/>
          <p:cNvSpPr>
            <a:spLocks noGrp="1"/>
          </p:cNvSpPr>
          <p:nvPr>
            <p:ph idx="1"/>
          </p:nvPr>
        </p:nvSpPr>
        <p:spPr/>
        <p:txBody>
          <a:bodyPr>
            <a:normAutofit/>
          </a:bodyPr>
          <a:lstStyle/>
          <a:p>
            <a:pPr lvl="1">
              <a:buFont typeface="Wingdings" panose="05000000000000000000" pitchFamily="2" charset="2"/>
              <a:buChar char="§"/>
            </a:pPr>
            <a:r>
              <a:rPr lang="en-US" sz="3200" dirty="0" smtClean="0"/>
              <a:t>Graduated </a:t>
            </a:r>
            <a:r>
              <a:rPr lang="en-US" sz="3200" dirty="0"/>
              <a:t>from Mercer in </a:t>
            </a:r>
            <a:r>
              <a:rPr lang="en-US" sz="3200" dirty="0" smtClean="0"/>
              <a:t>2010 </a:t>
            </a:r>
            <a:r>
              <a:rPr lang="en-US" sz="3200" dirty="0"/>
              <a:t>with a BSE in </a:t>
            </a:r>
            <a:r>
              <a:rPr lang="en-US" sz="3200" dirty="0" err="1" smtClean="0"/>
              <a:t>ISE</a:t>
            </a:r>
            <a:endParaRPr lang="en-US" sz="3200" dirty="0"/>
          </a:p>
          <a:p>
            <a:pPr lvl="1">
              <a:buFont typeface="Wingdings" panose="05000000000000000000" pitchFamily="2" charset="2"/>
              <a:buChar char="§"/>
            </a:pPr>
            <a:r>
              <a:rPr lang="en-US" sz="3200" dirty="0" smtClean="0"/>
              <a:t>Earned MBA </a:t>
            </a:r>
            <a:r>
              <a:rPr lang="en-US" sz="3200" dirty="0"/>
              <a:t>in May 2016</a:t>
            </a:r>
          </a:p>
          <a:p>
            <a:pPr lvl="1">
              <a:buFont typeface="Wingdings" panose="05000000000000000000" pitchFamily="2" charset="2"/>
              <a:buChar char="§"/>
            </a:pPr>
            <a:r>
              <a:rPr lang="en-US" sz="3200" dirty="0" smtClean="0"/>
              <a:t>Completed Lean Six Sigma Black Belt Certification in 2018</a:t>
            </a:r>
            <a:endParaRPr lang="en-US" sz="3200" dirty="0"/>
          </a:p>
        </p:txBody>
      </p:sp>
      <p:sp>
        <p:nvSpPr>
          <p:cNvPr id="4" name="Footer Placeholder 3"/>
          <p:cNvSpPr>
            <a:spLocks noGrp="1"/>
          </p:cNvSpPr>
          <p:nvPr>
            <p:ph type="ftr" sz="quarter" idx="11"/>
          </p:nvPr>
        </p:nvSpPr>
        <p:spPr/>
        <p:txBody>
          <a:bodyPr/>
          <a:lstStyle/>
          <a:p>
            <a:r>
              <a:rPr lang="en-US" smtClean="0"/>
              <a:t>IDM 288 ISE 288  yourname Interviews ____________</a:t>
            </a:r>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3</a:t>
            </a:fld>
            <a:endParaRPr lang="en-US" dirty="0"/>
          </a:p>
        </p:txBody>
      </p:sp>
      <p:sp>
        <p:nvSpPr>
          <p:cNvPr id="6" name="Date Placeholder 5"/>
          <p:cNvSpPr>
            <a:spLocks noGrp="1"/>
          </p:cNvSpPr>
          <p:nvPr>
            <p:ph type="dt" sz="half" idx="10"/>
          </p:nvPr>
        </p:nvSpPr>
        <p:spPr/>
        <p:txBody>
          <a:bodyPr/>
          <a:lstStyle/>
          <a:p>
            <a:r>
              <a:rPr lang="en-US" smtClean="0"/>
              <a:t>Spring 2019</a:t>
            </a:r>
            <a:endParaRPr lang="en-US" dirty="0"/>
          </a:p>
        </p:txBody>
      </p:sp>
    </p:spTree>
    <p:extLst>
      <p:ext uri="{BB962C8B-B14F-4D97-AF65-F5344CB8AC3E}">
        <p14:creationId xmlns:p14="http://schemas.microsoft.com/office/powerpoint/2010/main" val="1173414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Career Path	</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smtClean="0"/>
              <a:t>Interned with Armstrong World Industries in Macon</a:t>
            </a:r>
          </a:p>
          <a:p>
            <a:pPr>
              <a:buFont typeface="Wingdings" panose="05000000000000000000" pitchFamily="2" charset="2"/>
              <a:buChar char="§"/>
            </a:pPr>
            <a:r>
              <a:rPr lang="en-US" sz="2800" dirty="0" smtClean="0"/>
              <a:t>Hired after graduation - Industrial </a:t>
            </a:r>
            <a:r>
              <a:rPr lang="en-US" sz="2800" dirty="0"/>
              <a:t>Engineer for 4 years with Armstrong World </a:t>
            </a:r>
            <a:r>
              <a:rPr lang="en-US" sz="2800" dirty="0"/>
              <a:t>Ind.</a:t>
            </a:r>
          </a:p>
          <a:p>
            <a:pPr>
              <a:buFont typeface="Wingdings" panose="05000000000000000000" pitchFamily="2" charset="2"/>
              <a:buChar char="§"/>
            </a:pPr>
            <a:r>
              <a:rPr lang="en-US" sz="2800" dirty="0" smtClean="0"/>
              <a:t>Promoted to Process </a:t>
            </a:r>
            <a:r>
              <a:rPr lang="en-US" sz="2800" dirty="0"/>
              <a:t>Engineer </a:t>
            </a:r>
            <a:endParaRPr lang="en-US" sz="2800" dirty="0"/>
          </a:p>
          <a:p>
            <a:pPr>
              <a:buFont typeface="Wingdings" panose="05000000000000000000" pitchFamily="2" charset="2"/>
              <a:buChar char="§"/>
            </a:pPr>
            <a:r>
              <a:rPr lang="en-US" sz="2800" dirty="0" smtClean="0"/>
              <a:t>Promoted to Process </a:t>
            </a:r>
            <a:r>
              <a:rPr lang="en-US" sz="2800" dirty="0"/>
              <a:t>Engineer </a:t>
            </a:r>
            <a:r>
              <a:rPr lang="en-US" sz="2800" dirty="0" smtClean="0"/>
              <a:t>Manager </a:t>
            </a:r>
            <a:endParaRPr lang="en-US" sz="2800" dirty="0"/>
          </a:p>
        </p:txBody>
      </p:sp>
      <p:sp>
        <p:nvSpPr>
          <p:cNvPr id="4" name="Footer Placeholder 3"/>
          <p:cNvSpPr>
            <a:spLocks noGrp="1"/>
          </p:cNvSpPr>
          <p:nvPr>
            <p:ph type="ftr" sz="quarter" idx="11"/>
          </p:nvPr>
        </p:nvSpPr>
        <p:spPr/>
        <p:txBody>
          <a:bodyPr/>
          <a:lstStyle/>
          <a:p>
            <a:r>
              <a:rPr lang="en-US" smtClean="0"/>
              <a:t>IDM 288 ISE 288  yourname Interviews ____________</a:t>
            </a:r>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4</a:t>
            </a:fld>
            <a:endParaRPr lang="en-US" dirty="0"/>
          </a:p>
        </p:txBody>
      </p:sp>
      <p:sp>
        <p:nvSpPr>
          <p:cNvPr id="6" name="Date Placeholder 5"/>
          <p:cNvSpPr>
            <a:spLocks noGrp="1"/>
          </p:cNvSpPr>
          <p:nvPr>
            <p:ph type="dt" sz="half" idx="10"/>
          </p:nvPr>
        </p:nvSpPr>
        <p:spPr/>
        <p:txBody>
          <a:bodyPr/>
          <a:lstStyle/>
          <a:p>
            <a:r>
              <a:rPr lang="en-US" smtClean="0"/>
              <a:t>Spring 2019</a:t>
            </a:r>
            <a:endParaRPr lang="en-US" dirty="0"/>
          </a:p>
        </p:txBody>
      </p:sp>
    </p:spTree>
    <p:extLst>
      <p:ext uri="{BB962C8B-B14F-4D97-AF65-F5344CB8AC3E}">
        <p14:creationId xmlns:p14="http://schemas.microsoft.com/office/powerpoint/2010/main" val="714402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your routine on a normal day at work?</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Gets </a:t>
            </a:r>
            <a:r>
              <a:rPr lang="en-US" sz="2400" dirty="0"/>
              <a:t>to work around 7:00.  </a:t>
            </a:r>
            <a:r>
              <a:rPr lang="en-US" sz="2400" dirty="0"/>
              <a:t>Check emails and prepare for </a:t>
            </a:r>
            <a:r>
              <a:rPr lang="en-US" sz="2400" dirty="0"/>
              <a:t>meetings</a:t>
            </a:r>
            <a:endParaRPr lang="en-US" sz="2400" dirty="0"/>
          </a:p>
          <a:p>
            <a:pPr>
              <a:buFont typeface="Wingdings" panose="05000000000000000000" pitchFamily="2" charset="2"/>
              <a:buChar char="§"/>
            </a:pPr>
            <a:r>
              <a:rPr lang="en-US" sz="2400" dirty="0" smtClean="0"/>
              <a:t>No </a:t>
            </a:r>
            <a:r>
              <a:rPr lang="en-US" sz="2400" dirty="0"/>
              <a:t>day is </a:t>
            </a:r>
            <a:r>
              <a:rPr lang="en-US" sz="2400" dirty="0" smtClean="0"/>
              <a:t>routine</a:t>
            </a:r>
          </a:p>
          <a:p>
            <a:pPr>
              <a:buFont typeface="Wingdings" panose="05000000000000000000" pitchFamily="2" charset="2"/>
              <a:buChar char="§"/>
            </a:pPr>
            <a:endParaRPr lang="en-US" sz="2400" dirty="0"/>
          </a:p>
          <a:p>
            <a:pPr>
              <a:buFont typeface="Wingdings" panose="05000000000000000000" pitchFamily="2" charset="2"/>
              <a:buChar char="§"/>
            </a:pPr>
            <a:endParaRPr lang="en-US" sz="2400" dirty="0" smtClean="0"/>
          </a:p>
          <a:p>
            <a:pPr marL="0" indent="0">
              <a:buNone/>
            </a:pPr>
            <a:r>
              <a:rPr lang="en-US" sz="2400" b="1" i="1" dirty="0" smtClean="0">
                <a:solidFill>
                  <a:schemeClr val="accent2">
                    <a:lumMod val="75000"/>
                  </a:schemeClr>
                </a:solidFill>
              </a:rPr>
              <a:t>There is too much white space in this slide.  The text should cover at least 75% of the slide.</a:t>
            </a:r>
            <a:endParaRPr lang="en-US" sz="2400" b="1" i="1" dirty="0">
              <a:solidFill>
                <a:schemeClr val="accent2">
                  <a:lumMod val="75000"/>
                </a:schemeClr>
              </a:solidFill>
            </a:endParaRPr>
          </a:p>
        </p:txBody>
      </p:sp>
      <p:sp>
        <p:nvSpPr>
          <p:cNvPr id="4" name="Footer Placeholder 3"/>
          <p:cNvSpPr>
            <a:spLocks noGrp="1"/>
          </p:cNvSpPr>
          <p:nvPr>
            <p:ph type="ftr" sz="quarter" idx="11"/>
          </p:nvPr>
        </p:nvSpPr>
        <p:spPr/>
        <p:txBody>
          <a:bodyPr/>
          <a:lstStyle/>
          <a:p>
            <a:r>
              <a:rPr lang="en-US" smtClean="0"/>
              <a:t>IDM 288 ISE 288  yourname Interviews ____________</a:t>
            </a:r>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5</a:t>
            </a:fld>
            <a:endParaRPr lang="en-US" dirty="0"/>
          </a:p>
        </p:txBody>
      </p:sp>
      <p:sp>
        <p:nvSpPr>
          <p:cNvPr id="6" name="Date Placeholder 5"/>
          <p:cNvSpPr>
            <a:spLocks noGrp="1"/>
          </p:cNvSpPr>
          <p:nvPr>
            <p:ph type="dt" sz="half" idx="10"/>
          </p:nvPr>
        </p:nvSpPr>
        <p:spPr/>
        <p:txBody>
          <a:bodyPr/>
          <a:lstStyle/>
          <a:p>
            <a:r>
              <a:rPr lang="en-US" smtClean="0"/>
              <a:t>Spring 2019</a:t>
            </a:r>
            <a:endParaRPr lang="en-US" dirty="0"/>
          </a:p>
        </p:txBody>
      </p:sp>
    </p:spTree>
    <p:extLst>
      <p:ext uri="{BB962C8B-B14F-4D97-AF65-F5344CB8AC3E}">
        <p14:creationId xmlns:p14="http://schemas.microsoft.com/office/powerpoint/2010/main" val="3439734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many hours on average do you work a week?</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3200" dirty="0"/>
              <a:t>45-50 hours a week</a:t>
            </a:r>
          </a:p>
          <a:p>
            <a:pPr>
              <a:buFont typeface="Wingdings" panose="05000000000000000000" pitchFamily="2" charset="2"/>
              <a:buChar char="§"/>
            </a:pPr>
            <a:r>
              <a:rPr lang="en-US" sz="3200" dirty="0"/>
              <a:t>However, every evening is free after 5 PM</a:t>
            </a:r>
          </a:p>
          <a:p>
            <a:pPr>
              <a:buFont typeface="Wingdings" panose="05000000000000000000" pitchFamily="2" charset="2"/>
              <a:buChar char="§"/>
            </a:pPr>
            <a:r>
              <a:rPr lang="en-US" sz="3200" dirty="0"/>
              <a:t>Doesn’t work weekends</a:t>
            </a:r>
          </a:p>
          <a:p>
            <a:pPr>
              <a:buFont typeface="Wingdings" panose="05000000000000000000" pitchFamily="2" charset="2"/>
              <a:buChar char="§"/>
            </a:pPr>
            <a:r>
              <a:rPr lang="en-US" sz="3200" dirty="0"/>
              <a:t>Goes home for lunch every day.</a:t>
            </a:r>
            <a:endParaRPr lang="en-US" sz="3200" dirty="0"/>
          </a:p>
        </p:txBody>
      </p:sp>
      <p:sp>
        <p:nvSpPr>
          <p:cNvPr id="4" name="Footer Placeholder 3"/>
          <p:cNvSpPr>
            <a:spLocks noGrp="1"/>
          </p:cNvSpPr>
          <p:nvPr>
            <p:ph type="ftr" sz="quarter" idx="11"/>
          </p:nvPr>
        </p:nvSpPr>
        <p:spPr/>
        <p:txBody>
          <a:bodyPr/>
          <a:lstStyle/>
          <a:p>
            <a:r>
              <a:rPr lang="en-US" smtClean="0"/>
              <a:t>IDM 288 ISE 288  yourname Interviews ____________</a:t>
            </a:r>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6</a:t>
            </a:fld>
            <a:endParaRPr lang="en-US" dirty="0"/>
          </a:p>
        </p:txBody>
      </p:sp>
      <p:sp>
        <p:nvSpPr>
          <p:cNvPr id="6" name="Date Placeholder 5"/>
          <p:cNvSpPr>
            <a:spLocks noGrp="1"/>
          </p:cNvSpPr>
          <p:nvPr>
            <p:ph type="dt" sz="half" idx="10"/>
          </p:nvPr>
        </p:nvSpPr>
        <p:spPr/>
        <p:txBody>
          <a:bodyPr/>
          <a:lstStyle/>
          <a:p>
            <a:r>
              <a:rPr lang="en-US" smtClean="0"/>
              <a:t>Spring 2019</a:t>
            </a:r>
            <a:endParaRPr lang="en-US" dirty="0"/>
          </a:p>
        </p:txBody>
      </p:sp>
    </p:spTree>
    <p:extLst>
      <p:ext uri="{BB962C8B-B14F-4D97-AF65-F5344CB8AC3E}">
        <p14:creationId xmlns:p14="http://schemas.microsoft.com/office/powerpoint/2010/main" val="1958355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Mercer education experience	</a:t>
            </a:r>
            <a:endParaRPr lang="en-US" dirty="0"/>
          </a:p>
        </p:txBody>
      </p:sp>
      <p:sp>
        <p:nvSpPr>
          <p:cNvPr id="3" name="Content Placeholder 2"/>
          <p:cNvSpPr>
            <a:spLocks noGrp="1"/>
          </p:cNvSpPr>
          <p:nvPr>
            <p:ph idx="1"/>
          </p:nvPr>
        </p:nvSpPr>
        <p:spPr/>
        <p:txBody>
          <a:bodyPr>
            <a:normAutofit/>
          </a:bodyPr>
          <a:lstStyle/>
          <a:p>
            <a:r>
              <a:rPr lang="en-US" sz="3200" dirty="0"/>
              <a:t>Mercer education prepared him very well for his career</a:t>
            </a:r>
          </a:p>
          <a:p>
            <a:r>
              <a:rPr lang="en-US" sz="3200" dirty="0"/>
              <a:t>Helpful classes:</a:t>
            </a:r>
          </a:p>
          <a:p>
            <a:pPr lvl="1">
              <a:buFont typeface="Wingdings" panose="05000000000000000000" pitchFamily="2" charset="2"/>
              <a:buChar char="§"/>
            </a:pPr>
            <a:r>
              <a:rPr lang="en-US" sz="3200" dirty="0" smtClean="0"/>
              <a:t>Statistics</a:t>
            </a:r>
          </a:p>
          <a:p>
            <a:pPr lvl="1">
              <a:buFont typeface="Wingdings" panose="05000000000000000000" pitchFamily="2" charset="2"/>
              <a:buChar char="§"/>
            </a:pPr>
            <a:r>
              <a:rPr lang="en-US" sz="3200" dirty="0" smtClean="0"/>
              <a:t>Engineering Economy</a:t>
            </a:r>
          </a:p>
          <a:p>
            <a:pPr lvl="1">
              <a:buFont typeface="Wingdings" panose="05000000000000000000" pitchFamily="2" charset="2"/>
              <a:buChar char="§"/>
            </a:pPr>
            <a:r>
              <a:rPr lang="en-US" sz="3200" dirty="0" smtClean="0"/>
              <a:t>Ergonomics</a:t>
            </a:r>
          </a:p>
          <a:p>
            <a:pPr lvl="1">
              <a:buFont typeface="Wingdings" panose="05000000000000000000" pitchFamily="2" charset="2"/>
              <a:buChar char="§"/>
            </a:pPr>
            <a:r>
              <a:rPr lang="en-US" sz="3200" dirty="0" smtClean="0"/>
              <a:t>Project Management</a:t>
            </a:r>
            <a:endParaRPr lang="en-US" sz="3200" dirty="0"/>
          </a:p>
        </p:txBody>
      </p:sp>
      <p:sp>
        <p:nvSpPr>
          <p:cNvPr id="4" name="Footer Placeholder 3"/>
          <p:cNvSpPr>
            <a:spLocks noGrp="1"/>
          </p:cNvSpPr>
          <p:nvPr>
            <p:ph type="ftr" sz="quarter" idx="11"/>
          </p:nvPr>
        </p:nvSpPr>
        <p:spPr/>
        <p:txBody>
          <a:bodyPr/>
          <a:lstStyle/>
          <a:p>
            <a:r>
              <a:rPr lang="en-US" smtClean="0"/>
              <a:t>IDM 288 ISE 288  yourname Interviews ____________</a:t>
            </a:r>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7</a:t>
            </a:fld>
            <a:endParaRPr lang="en-US" dirty="0"/>
          </a:p>
        </p:txBody>
      </p:sp>
      <p:sp>
        <p:nvSpPr>
          <p:cNvPr id="6" name="Date Placeholder 5"/>
          <p:cNvSpPr>
            <a:spLocks noGrp="1"/>
          </p:cNvSpPr>
          <p:nvPr>
            <p:ph type="dt" sz="half" idx="10"/>
          </p:nvPr>
        </p:nvSpPr>
        <p:spPr/>
        <p:txBody>
          <a:bodyPr/>
          <a:lstStyle/>
          <a:p>
            <a:r>
              <a:rPr lang="en-US" smtClean="0"/>
              <a:t>Spring 2019</a:t>
            </a:r>
            <a:endParaRPr lang="en-US" dirty="0"/>
          </a:p>
        </p:txBody>
      </p:sp>
    </p:spTree>
    <p:extLst>
      <p:ext uri="{BB962C8B-B14F-4D97-AF65-F5344CB8AC3E}">
        <p14:creationId xmlns:p14="http://schemas.microsoft.com/office/powerpoint/2010/main" val="3113820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do you see yourself 5 to 10 years from now?</a:t>
            </a:r>
            <a:endParaRPr lang="en-US" dirty="0"/>
          </a:p>
        </p:txBody>
      </p:sp>
      <p:sp>
        <p:nvSpPr>
          <p:cNvPr id="3" name="Content Placeholder 2"/>
          <p:cNvSpPr>
            <a:spLocks noGrp="1"/>
          </p:cNvSpPr>
          <p:nvPr>
            <p:ph idx="1"/>
          </p:nvPr>
        </p:nvSpPr>
        <p:spPr/>
        <p:txBody>
          <a:bodyPr>
            <a:normAutofit/>
          </a:bodyPr>
          <a:lstStyle/>
          <a:p>
            <a:r>
              <a:rPr lang="en-US" sz="2400" dirty="0" smtClean="0"/>
              <a:t>Interviewee sees </a:t>
            </a:r>
            <a:r>
              <a:rPr lang="en-US" sz="2400" dirty="0"/>
              <a:t>himself as a Process </a:t>
            </a:r>
            <a:r>
              <a:rPr lang="en-US" sz="2400" dirty="0"/>
              <a:t>Improvement Leader with </a:t>
            </a:r>
            <a:r>
              <a:rPr lang="en-US" sz="2400" dirty="0"/>
              <a:t>his current company.</a:t>
            </a:r>
          </a:p>
          <a:p>
            <a:endParaRPr lang="en-US" sz="2400" dirty="0"/>
          </a:p>
        </p:txBody>
      </p:sp>
      <p:sp>
        <p:nvSpPr>
          <p:cNvPr id="4" name="Footer Placeholder 3"/>
          <p:cNvSpPr>
            <a:spLocks noGrp="1"/>
          </p:cNvSpPr>
          <p:nvPr>
            <p:ph type="ftr" sz="quarter" idx="11"/>
          </p:nvPr>
        </p:nvSpPr>
        <p:spPr/>
        <p:txBody>
          <a:bodyPr/>
          <a:lstStyle/>
          <a:p>
            <a:r>
              <a:rPr lang="en-US" smtClean="0"/>
              <a:t>IDM 288 ISE 288  yourname Interviews ____________</a:t>
            </a:r>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8</a:t>
            </a:fld>
            <a:endParaRPr lang="en-US" dirty="0"/>
          </a:p>
        </p:txBody>
      </p:sp>
      <p:sp>
        <p:nvSpPr>
          <p:cNvPr id="6" name="Date Placeholder 5"/>
          <p:cNvSpPr>
            <a:spLocks noGrp="1"/>
          </p:cNvSpPr>
          <p:nvPr>
            <p:ph type="dt" sz="half" idx="10"/>
          </p:nvPr>
        </p:nvSpPr>
        <p:spPr/>
        <p:txBody>
          <a:bodyPr/>
          <a:lstStyle/>
          <a:p>
            <a:r>
              <a:rPr lang="en-US" smtClean="0"/>
              <a:t>Spring 2019</a:t>
            </a:r>
            <a:endParaRPr lang="en-US" dirty="0"/>
          </a:p>
        </p:txBody>
      </p:sp>
      <p:sp>
        <p:nvSpPr>
          <p:cNvPr id="7" name="Rectangle 6"/>
          <p:cNvSpPr/>
          <p:nvPr/>
        </p:nvSpPr>
        <p:spPr>
          <a:xfrm>
            <a:off x="1143000" y="3105835"/>
            <a:ext cx="5715000" cy="1477328"/>
          </a:xfrm>
          <a:prstGeom prst="rect">
            <a:avLst/>
          </a:prstGeom>
        </p:spPr>
        <p:txBody>
          <a:bodyPr wrap="square">
            <a:spAutoFit/>
          </a:bodyPr>
          <a:lstStyle/>
          <a:p>
            <a:r>
              <a:rPr lang="en-US" b="1" i="1" dirty="0">
                <a:solidFill>
                  <a:schemeClr val="accent2">
                    <a:lumMod val="75000"/>
                  </a:schemeClr>
                </a:solidFill>
              </a:rPr>
              <a:t>There is too much white space in this slide.  The text should cover at least 75% of the slide</a:t>
            </a:r>
            <a:r>
              <a:rPr lang="en-US" b="1" i="1" dirty="0" smtClean="0">
                <a:solidFill>
                  <a:schemeClr val="accent2">
                    <a:lumMod val="75000"/>
                  </a:schemeClr>
                </a:solidFill>
              </a:rPr>
              <a:t>.  Combine topics if necessary.  For example, you can use the title FUTURE PLANS to discuss educational goals and potential future career paths.</a:t>
            </a:r>
            <a:endParaRPr lang="en-US" b="1" i="1" dirty="0">
              <a:solidFill>
                <a:schemeClr val="accent2">
                  <a:lumMod val="75000"/>
                </a:schemeClr>
              </a:solidFill>
            </a:endParaRPr>
          </a:p>
        </p:txBody>
      </p:sp>
    </p:spTree>
    <p:extLst>
      <p:ext uri="{BB962C8B-B14F-4D97-AF65-F5344CB8AC3E}">
        <p14:creationId xmlns:p14="http://schemas.microsoft.com/office/powerpoint/2010/main" val="1036429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57105"/>
            <a:ext cx="7543800" cy="600075"/>
          </a:xfrm>
        </p:spPr>
        <p:txBody>
          <a:bodyPr>
            <a:normAutofit/>
          </a:bodyPr>
          <a:lstStyle/>
          <a:p>
            <a:r>
              <a:rPr lang="en-US" sz="3200" dirty="0" smtClean="0"/>
              <a:t>Interview Assignment Spring 2019</a:t>
            </a:r>
            <a:endParaRPr lang="en-US" sz="3200" dirty="0"/>
          </a:p>
        </p:txBody>
      </p:sp>
      <p:sp>
        <p:nvSpPr>
          <p:cNvPr id="3" name="Content Placeholder 2"/>
          <p:cNvSpPr>
            <a:spLocks noGrp="1"/>
          </p:cNvSpPr>
          <p:nvPr>
            <p:ph idx="1"/>
          </p:nvPr>
        </p:nvSpPr>
        <p:spPr>
          <a:xfrm>
            <a:off x="822960" y="1762124"/>
            <a:ext cx="7787640" cy="4106969"/>
          </a:xfrm>
        </p:spPr>
        <p:txBody>
          <a:bodyPr>
            <a:normAutofit fontScale="70000" lnSpcReduction="20000"/>
          </a:bodyPr>
          <a:lstStyle/>
          <a:p>
            <a:r>
              <a:rPr lang="en-US" sz="2400" dirty="0"/>
              <a:t>This is a basic guideline for your PowerPoint Interview Submission</a:t>
            </a:r>
          </a:p>
          <a:p>
            <a:r>
              <a:rPr lang="en-US" sz="2400" dirty="0" smtClean="0"/>
              <a:t>If </a:t>
            </a:r>
            <a:r>
              <a:rPr lang="en-US" sz="2400" dirty="0"/>
              <a:t>you haven’t already emailed me your PowerPoint, use this design template</a:t>
            </a:r>
            <a:r>
              <a:rPr lang="en-US" sz="2400" dirty="0" smtClean="0"/>
              <a:t>.</a:t>
            </a:r>
          </a:p>
          <a:p>
            <a:r>
              <a:rPr lang="en-US" sz="2400" dirty="0" smtClean="0"/>
              <a:t>Your MS Word file should contain exact questions and responses.  Your PP will contain bullets and phrases. Do not copy full sentence questions and answers from your Word file to the body of your PP slides. </a:t>
            </a:r>
            <a:endParaRPr lang="en-US" sz="2400" dirty="0"/>
          </a:p>
          <a:p>
            <a:r>
              <a:rPr lang="en-US" sz="2400" dirty="0" smtClean="0"/>
              <a:t>Do you have your name and the interviewee’s name in the footer of each slide, except the title slide?</a:t>
            </a:r>
          </a:p>
          <a:p>
            <a:r>
              <a:rPr lang="en-US" sz="2400" dirty="0" smtClean="0"/>
              <a:t>Does the presentation include 6-12 slides?</a:t>
            </a:r>
          </a:p>
          <a:p>
            <a:r>
              <a:rPr lang="en-US" sz="2400" dirty="0" smtClean="0"/>
              <a:t>Did you include a statement about permission to publish in </a:t>
            </a:r>
            <a:r>
              <a:rPr lang="en-US" sz="2400" u="sng" dirty="0" smtClean="0"/>
              <a:t>both</a:t>
            </a:r>
            <a:r>
              <a:rPr lang="en-US" sz="2400" dirty="0" smtClean="0"/>
              <a:t> the Word file and the PowerPoint file?</a:t>
            </a:r>
          </a:p>
          <a:p>
            <a:r>
              <a:rPr lang="en-US" sz="2400" dirty="0"/>
              <a:t>Did you include </a:t>
            </a:r>
            <a:r>
              <a:rPr lang="en-US" sz="2400" dirty="0" smtClean="0"/>
              <a:t>your name and the interviewee’s name in the filename of </a:t>
            </a:r>
            <a:r>
              <a:rPr lang="en-US" sz="2400" dirty="0"/>
              <a:t>both the Word file and the PowerPoint file?</a:t>
            </a:r>
          </a:p>
          <a:p>
            <a:r>
              <a:rPr lang="en-US" sz="2400" dirty="0" smtClean="0"/>
              <a:t>Email me the Word file and the PowerPoint file before 4/30/2019. Be sure to include “288 interview by (your full name)” in the subject line of the email.</a:t>
            </a:r>
          </a:p>
          <a:p>
            <a:endParaRPr lang="en-US" sz="2400" dirty="0"/>
          </a:p>
          <a:p>
            <a:endParaRPr lang="en-US" sz="2400" dirty="0"/>
          </a:p>
        </p:txBody>
      </p:sp>
      <p:sp>
        <p:nvSpPr>
          <p:cNvPr id="4" name="Footer Placeholder 3"/>
          <p:cNvSpPr>
            <a:spLocks noGrp="1"/>
          </p:cNvSpPr>
          <p:nvPr>
            <p:ph type="ftr" sz="quarter" idx="11"/>
          </p:nvPr>
        </p:nvSpPr>
        <p:spPr/>
        <p:txBody>
          <a:bodyPr/>
          <a:lstStyle/>
          <a:p>
            <a:r>
              <a:rPr lang="en-US" smtClean="0"/>
              <a:t>IDM 288 ISE 288  yourname Interviews ____________</a:t>
            </a:r>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9</a:t>
            </a:fld>
            <a:endParaRPr lang="en-US" dirty="0"/>
          </a:p>
        </p:txBody>
      </p:sp>
      <p:sp>
        <p:nvSpPr>
          <p:cNvPr id="6" name="Date Placeholder 5"/>
          <p:cNvSpPr>
            <a:spLocks noGrp="1"/>
          </p:cNvSpPr>
          <p:nvPr>
            <p:ph type="dt" sz="half" idx="10"/>
          </p:nvPr>
        </p:nvSpPr>
        <p:spPr/>
        <p:txBody>
          <a:bodyPr/>
          <a:lstStyle/>
          <a:p>
            <a:r>
              <a:rPr lang="en-US" smtClean="0"/>
              <a:t>Spring 2019</a:t>
            </a:r>
            <a:endParaRPr lang="en-US" dirty="0"/>
          </a:p>
        </p:txBody>
      </p:sp>
    </p:spTree>
    <p:extLst>
      <p:ext uri="{BB962C8B-B14F-4D97-AF65-F5344CB8AC3E}">
        <p14:creationId xmlns:p14="http://schemas.microsoft.com/office/powerpoint/2010/main" val="2397682434"/>
      </p:ext>
    </p:extLst>
  </p:cSld>
  <p:clrMapOvr>
    <a:masterClrMapping/>
  </p:clrMapOvr>
</p:sld>
</file>

<file path=ppt/theme/theme1.xml><?xml version="1.0" encoding="utf-8"?>
<a:theme xmlns:a="http://schemas.openxmlformats.org/drawingml/2006/main" name="Retrospect">
  <a:themeElements>
    <a:clrScheme name="Custom 10">
      <a:dk1>
        <a:sysClr val="windowText" lastClr="000000"/>
      </a:dk1>
      <a:lt1>
        <a:sysClr val="window" lastClr="FFFFFF"/>
      </a:lt1>
      <a:dk2>
        <a:srgbClr val="775F55"/>
      </a:dk2>
      <a:lt2>
        <a:srgbClr val="A17B35"/>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91</TotalTime>
  <Words>540</Words>
  <Application>Microsoft Office PowerPoint</Application>
  <PresentationFormat>On-screen Show (4:3)</PresentationFormat>
  <Paragraphs>74</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Retrospect</vt:lpstr>
      <vt:lpstr>Yourname Interviews Interviewee</vt:lpstr>
      <vt:lpstr>Interviewee name</vt:lpstr>
      <vt:lpstr>Educational Information</vt:lpstr>
      <vt:lpstr>Career Path </vt:lpstr>
      <vt:lpstr>What is your routine on a normal day at work?</vt:lpstr>
      <vt:lpstr>How many hours on average do you work a week?</vt:lpstr>
      <vt:lpstr>Mercer education experience </vt:lpstr>
      <vt:lpstr>Where do you see yourself 5 to 10 years from now?</vt:lpstr>
      <vt:lpstr>Interview Assignment Spring 2019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Interview an Industrial Engineer</dc:title>
  <dc:creator>Gavin Lamberth</dc:creator>
  <cp:lastModifiedBy>Joan Burtner</cp:lastModifiedBy>
  <cp:revision>13</cp:revision>
  <dcterms:created xsi:type="dcterms:W3CDTF">2016-04-04T19:03:47Z</dcterms:created>
  <dcterms:modified xsi:type="dcterms:W3CDTF">2019-04-22T20:58:05Z</dcterms:modified>
</cp:coreProperties>
</file>