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2A0BC-749E-420D-9C12-01F8B4316B09}" type="datetimeFigureOut">
              <a:rPr lang="en-US" smtClean="0"/>
              <a:t>10/24/2019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85DD4-A315-4AEC-977E-7940BCB23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13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9CD3-8C54-481D-AD8A-170A98FB2E10}" type="datetime1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5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62D39-43EB-4E09-B9D8-7A52A761616C}" type="datetime1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1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8C17-7BFB-45AB-87D3-375403004820}" type="datetime1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51DF9-B14D-4777-9735-ACC6C6117EAB}" type="datetime1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9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D04D-C595-4D21-A390-C66CB462A8A9}" type="datetime1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4AD-B4F0-45EC-9B93-2950E077B262}" type="datetime1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6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F54B0-94B2-4D19-9E6A-32F660B71AE2}" type="datetime1">
              <a:rPr lang="en-US" smtClean="0"/>
              <a:t>10/24/2019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8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23C6-7E26-482F-B6C6-298CE7601163}" type="datetime1">
              <a:rPr lang="en-US" smtClean="0"/>
              <a:t>10/24/2019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7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F1464-D79D-47F9-BF85-34E6F63FBB5B}" type="datetime1">
              <a:rPr lang="en-US" smtClean="0"/>
              <a:t>10/24/2019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83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6EA7-DAD8-41EB-83B9-ABE13D7E6604}" type="datetime1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3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4A681-C7D4-4B3D-81D1-DBC5F02F8FF2}" type="datetime1">
              <a:rPr lang="en-US" smtClean="0"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776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0AA9C-04C8-4958-8EE5-2BACCB72DBFD}" type="datetime1">
              <a:rPr lang="en-US" smtClean="0"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F0E5A-D99A-4B0C-BA2B-877DCFFC1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91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31520"/>
            <a:ext cx="9144000" cy="137448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Exercise 3 Instructions    Fall 2019 </a:t>
            </a:r>
            <a:br>
              <a:rPr lang="en-US" sz="3600" dirty="0" smtClean="0"/>
            </a:br>
            <a:r>
              <a:rPr lang="en-US" sz="3600" dirty="0" smtClean="0"/>
              <a:t>Due beginning of class October 31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85258"/>
            <a:ext cx="9144000" cy="3541221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Complete exercises     9.2     9.4a      9.9       9.35   using the following format .</a:t>
            </a:r>
          </a:p>
          <a:p>
            <a:pPr algn="l"/>
            <a:r>
              <a:rPr lang="en-US" dirty="0" smtClean="0"/>
              <a:t>1) Show symbolic equation.  </a:t>
            </a:r>
          </a:p>
          <a:p>
            <a:pPr algn="l"/>
            <a:r>
              <a:rPr lang="en-US" dirty="0" smtClean="0"/>
              <a:t>2) Show equation with values.  </a:t>
            </a:r>
          </a:p>
          <a:p>
            <a:pPr algn="l"/>
            <a:r>
              <a:rPr lang="en-US" dirty="0" smtClean="0"/>
              <a:t>3) Calculate answer.</a:t>
            </a:r>
          </a:p>
          <a:p>
            <a:pPr algn="l"/>
            <a:r>
              <a:rPr lang="en-US" dirty="0" smtClean="0"/>
              <a:t>4) State answer.    The ______ % confidence interval is (lower bound, upper bound).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3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One sample confidence interval to use when </a:t>
            </a:r>
            <a:r>
              <a:rPr lang="el-GR" dirty="0" smtClean="0">
                <a:latin typeface="Mathcad UniMath Prime" panose="02000503020000020003" pitchFamily="50" charset="0"/>
              </a:rPr>
              <a:t>σ</a:t>
            </a:r>
            <a:r>
              <a:rPr lang="en-US" dirty="0" smtClean="0">
                <a:latin typeface="Mathcad UniMath Prime" panose="02000503020000020003" pitchFamily="50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is known – symbolic equation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251033"/>
              </p:ext>
            </p:extLst>
          </p:nvPr>
        </p:nvGraphicFramePr>
        <p:xfrm>
          <a:off x="2785636" y="1989947"/>
          <a:ext cx="6038209" cy="1256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197100" imgH="457200" progId="Equation.3">
                  <p:embed/>
                </p:oleObj>
              </mc:Choice>
              <mc:Fallback>
                <p:oleObj name="Equation" r:id="rId3" imgW="2197100" imgH="457200" progId="Equation.3">
                  <p:embed/>
                  <p:pic>
                    <p:nvPicPr>
                      <p:cNvPr id="307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5636" y="1989947"/>
                        <a:ext cx="6038209" cy="12565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01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 sample confidence interval to use when </a:t>
            </a:r>
            <a:r>
              <a:rPr lang="el-GR" dirty="0" smtClean="0">
                <a:latin typeface="Mathcad UniMath Prime" panose="02000503020000020003" pitchFamily="50" charset="0"/>
              </a:rPr>
              <a:t>σ</a:t>
            </a:r>
            <a:r>
              <a:rPr lang="en-US" dirty="0" smtClean="0">
                <a:latin typeface="Mathcad UniMath Prime" panose="02000503020000020003" pitchFamily="50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not known – symbolic equation</a:t>
            </a:r>
            <a:endParaRPr lang="en-US" dirty="0"/>
          </a:p>
        </p:txBody>
      </p:sp>
      <p:graphicFrame>
        <p:nvGraphicFramePr>
          <p:cNvPr id="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521484"/>
              </p:ext>
            </p:extLst>
          </p:nvPr>
        </p:nvGraphicFramePr>
        <p:xfrm>
          <a:off x="2535383" y="2460567"/>
          <a:ext cx="6891026" cy="1471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463800" imgH="457200" progId="Equation.3">
                  <p:embed/>
                </p:oleObj>
              </mc:Choice>
              <mc:Fallback>
                <p:oleObj name="Equation" r:id="rId3" imgW="2463800" imgH="457200" progId="Equation.3">
                  <p:embed/>
                  <p:pic>
                    <p:nvPicPr>
                      <p:cNvPr id="819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383" y="2460567"/>
                        <a:ext cx="6891026" cy="14713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EGR 252 JMB Fall 2019 Exercise 3 Instructions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F0E5A-D99A-4B0C-BA2B-877DCFFC11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95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106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Mathcad UniMath Prime</vt:lpstr>
      <vt:lpstr>Office Theme</vt:lpstr>
      <vt:lpstr>Microsoft Equation 3.0</vt:lpstr>
      <vt:lpstr>Exercise 3 Instructions    Fall 2019  Due beginning of class October 31</vt:lpstr>
      <vt:lpstr>One sample confidence interval to use when σ is known – symbolic equation</vt:lpstr>
      <vt:lpstr>One sample confidence interval to use when σ is not known – symbolic equation</vt:lpstr>
    </vt:vector>
  </TitlesOfParts>
  <Company>Mercer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3 Instructions     Fall 2019</dc:title>
  <dc:creator>Joan Burtner</dc:creator>
  <cp:lastModifiedBy>Joan Burtner</cp:lastModifiedBy>
  <cp:revision>3</cp:revision>
  <dcterms:created xsi:type="dcterms:W3CDTF">2019-10-24T15:25:12Z</dcterms:created>
  <dcterms:modified xsi:type="dcterms:W3CDTF">2019-10-24T15:37:13Z</dcterms:modified>
</cp:coreProperties>
</file>