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36" r:id="rId1"/>
  </p:sldMasterIdLst>
  <p:notesMasterIdLst>
    <p:notesMasterId r:id="rId10"/>
  </p:notesMasterIdLst>
  <p:handoutMasterIdLst>
    <p:handoutMasterId r:id="rId11"/>
  </p:handoutMasterIdLst>
  <p:sldIdLst>
    <p:sldId id="268" r:id="rId2"/>
    <p:sldId id="257" r:id="rId3"/>
    <p:sldId id="267" r:id="rId4"/>
    <p:sldId id="266" r:id="rId5"/>
    <p:sldId id="262" r:id="rId6"/>
    <p:sldId id="269" r:id="rId7"/>
    <p:sldId id="265" r:id="rId8"/>
    <p:sldId id="264" r:id="rId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-7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9957C-0B54-48EA-8EA8-D47A2E3893FA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4D258-1E58-4CD8-BF18-B81B68E9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28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9787D-952D-0D40-8589-994796E22320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CC603-3065-7346-9B5F-40B2CCED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3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10308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800" spc="100" baseline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>
          <a:xfrm>
            <a:off x="5905500" y="6203667"/>
            <a:ext cx="2324100" cy="384048"/>
          </a:xfrm>
        </p:spPr>
        <p:txBody>
          <a:bodyPr/>
          <a:lstStyle/>
          <a:p>
            <a:r>
              <a:rPr lang="en-US" dirty="0" smtClean="0"/>
              <a:t>ISE/IDM 288 Spring 2015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>
          <a:xfrm>
            <a:off x="8410575" y="6203667"/>
            <a:ext cx="466725" cy="435064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kumimoji="0" lang="en-US" smtClean="0"/>
              <a:t>Student Name Interviews Graduate Name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>
          <a:xfrm>
            <a:off x="5562599" y="6203667"/>
            <a:ext cx="2686051" cy="384048"/>
          </a:xfrm>
        </p:spPr>
        <p:txBody>
          <a:bodyPr/>
          <a:lstStyle>
            <a:lvl1pPr>
              <a:defRPr sz="1600"/>
            </a:lvl1pPr>
          </a:lstStyle>
          <a:p>
            <a:pPr algn="ctr"/>
            <a:r>
              <a:rPr lang="en-US" dirty="0" smtClean="0"/>
              <a:t>ISE/IDM 288 Spring 2015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>
          <a:xfrm>
            <a:off x="8248651" y="6203667"/>
            <a:ext cx="438149" cy="435064"/>
          </a:xfrm>
        </p:spPr>
        <p:txBody>
          <a:bodyPr/>
          <a:lstStyle>
            <a:lvl1pPr algn="ctr">
              <a:defRPr/>
            </a:lvl1pPr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ctr">
              <a:defRPr sz="1600"/>
            </a:lvl1pPr>
          </a:lstStyle>
          <a:p>
            <a:r>
              <a:rPr lang="en-US" dirty="0" smtClean="0"/>
              <a:t>Student Name Interviews Graduate Name</a:t>
            </a:r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6153150" y="6203667"/>
            <a:ext cx="222885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ISE/IDM 288 Spring 2015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57200" y="6203667"/>
            <a:ext cx="5105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kumimoji="0" lang="en-US" dirty="0" smtClean="0"/>
              <a:t>Student Name Interviews Graduate Name</a:t>
            </a:r>
            <a:endParaRPr kumimoji="0"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26163"/>
            <a:ext cx="466725" cy="512568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37" r:id="rId1"/>
    <p:sldLayoutId id="2147484238" r:id="rId2"/>
  </p:sldLayoutIdLst>
  <p:hf hdr="0"/>
  <p:txStyles>
    <p:titleStyle>
      <a:lvl1pPr algn="l" rtl="0" eaLnBrk="1" latinLnBrk="0" hangingPunct="1">
        <a:spcBef>
          <a:spcPct val="0"/>
        </a:spcBef>
        <a:buNone/>
        <a:defRPr kumimoji="0" lang="en-US" sz="3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chemeClr val="accent1">
              <a:lumMod val="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Interviewed by Student Name   </a:t>
            </a:r>
          </a:p>
          <a:p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Drew Elrod </a:t>
            </a:r>
            <a:br>
              <a:rPr lang="en-US" dirty="0" smtClean="0"/>
            </a:br>
            <a:r>
              <a:rPr lang="en-US" dirty="0" smtClean="0"/>
              <a:t>BS  IDM </a:t>
            </a:r>
            <a:r>
              <a:rPr lang="en-US" dirty="0" smtClean="0"/>
              <a:t>Graduate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385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ISE/IDM 288 Spring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kumimoji="0" lang="en-US" smtClean="0"/>
              <a:t>Student Name Interviews Graduate Name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Interviewee Name and Current Employment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020193" y="5850772"/>
            <a:ext cx="7307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                                         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Mr. Drew Elrod, MBA, </a:t>
            </a:r>
            <a:r>
              <a:rPr lang="en-US" dirty="0" err="1" smtClean="0"/>
              <a:t>CHFM</a:t>
            </a:r>
            <a:endParaRPr lang="en-US" dirty="0" smtClean="0"/>
          </a:p>
          <a:p>
            <a:r>
              <a:rPr lang="en-US" dirty="0" smtClean="0"/>
              <a:t>Innovation Engineer, </a:t>
            </a:r>
            <a:r>
              <a:rPr lang="en-US" dirty="0" smtClean="0"/>
              <a:t>Medical Center, </a:t>
            </a:r>
            <a:r>
              <a:rPr lang="en-US" dirty="0" err="1" smtClean="0"/>
              <a:t>Navicent</a:t>
            </a:r>
            <a:r>
              <a:rPr lang="en-US" dirty="0" smtClean="0"/>
              <a:t> </a:t>
            </a:r>
            <a:r>
              <a:rPr lang="en-US" dirty="0" smtClean="0"/>
              <a:t>Health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05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in school</a:t>
            </a:r>
          </a:p>
          <a:p>
            <a:r>
              <a:rPr lang="en-US" dirty="0" smtClean="0"/>
              <a:t>Upon graduation</a:t>
            </a:r>
          </a:p>
          <a:p>
            <a:r>
              <a:rPr lang="en-US" dirty="0" smtClean="0"/>
              <a:t>Career path since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ISE/IDM 288 Spring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kumimoji="0" lang="en-US" smtClean="0"/>
              <a:t>Student Name Interviews Graduate Name</a:t>
            </a:r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Employment History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126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BS Industrial Management Mercer University  2007</a:t>
            </a:r>
          </a:p>
          <a:p>
            <a:r>
              <a:rPr lang="en-US" dirty="0" smtClean="0"/>
              <a:t>MBA 2009</a:t>
            </a:r>
          </a:p>
          <a:p>
            <a:endParaRPr lang="en-US" dirty="0"/>
          </a:p>
          <a:p>
            <a:r>
              <a:rPr lang="en-US" dirty="0" err="1" smtClean="0"/>
              <a:t>CHFM</a:t>
            </a:r>
            <a:r>
              <a:rPr lang="en-US" dirty="0" smtClean="0"/>
              <a:t> (explain)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ISE/IDM 288 Spring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kumimoji="0" lang="en-US" smtClean="0"/>
              <a:t>Student Name Interviews Graduate Name</a:t>
            </a:r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971550"/>
          </a:xfrm>
        </p:spPr>
        <p:txBody>
          <a:bodyPr/>
          <a:lstStyle/>
          <a:p>
            <a:r>
              <a:rPr lang="en-US" dirty="0" smtClean="0"/>
              <a:t>Education and Certifications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265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48200"/>
          </a:xfrm>
        </p:spPr>
        <p:txBody>
          <a:bodyPr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/>
              <a:t>Invaluable skillset which allows removed view of problems in order to bring working solutions to bear. 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Affordable </a:t>
            </a:r>
            <a:r>
              <a:rPr lang="en-US" sz="2800" dirty="0" smtClean="0"/>
              <a:t>Care </a:t>
            </a:r>
            <a:r>
              <a:rPr lang="en-US" dirty="0"/>
              <a:t>A</a:t>
            </a:r>
            <a:r>
              <a:rPr lang="en-US" sz="2800" dirty="0" smtClean="0"/>
              <a:t>ct </a:t>
            </a:r>
            <a:r>
              <a:rPr lang="en-US" sz="2800" dirty="0"/>
              <a:t>will have </a:t>
            </a:r>
            <a:r>
              <a:rPr lang="en-US" sz="2800" dirty="0" smtClean="0"/>
              <a:t>hospital administrators </a:t>
            </a:r>
            <a:r>
              <a:rPr lang="en-US" sz="2800" dirty="0"/>
              <a:t>scrambling to maintain financial internal balance which an IDM major is well equipped to do. 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Needed to maintain profitability as reimbursement goes down and the payment structure changes.</a:t>
            </a:r>
          </a:p>
          <a:p>
            <a:pPr marL="118872" indent="0">
              <a:buNone/>
            </a:pPr>
            <a:endParaRPr lang="en-US" sz="2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ISE/IDM 288 Spring 2015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kumimoji="0" lang="en-US" smtClean="0"/>
              <a:t>Student Name Interviews Graduate Name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1257300"/>
          </a:xfrm>
        </p:spPr>
        <p:txBody>
          <a:bodyPr anchor="ctr">
            <a:noAutofit/>
          </a:bodyPr>
          <a:lstStyle/>
          <a:p>
            <a:r>
              <a:rPr lang="en-US" sz="3200" dirty="0" smtClean="0"/>
              <a:t>Is the </a:t>
            </a:r>
            <a:r>
              <a:rPr lang="en-US" sz="3200" dirty="0"/>
              <a:t>medical field an undiscovered market for IDM graduates?</a:t>
            </a:r>
            <a:br>
              <a:rPr lang="en-US" sz="3200" dirty="0"/>
            </a:br>
            <a:endParaRPr lang="en-US" sz="32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13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43400"/>
          </a:xfrm>
        </p:spPr>
        <p:txBody>
          <a:bodyPr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smtClean="0"/>
              <a:t>I typically work ____ hours a week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I attend meetings every day </a:t>
            </a:r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I travel less than _ weeks a year.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ETC.</a:t>
            </a:r>
            <a:endParaRPr lang="en-US" sz="2800" dirty="0"/>
          </a:p>
          <a:p>
            <a:pPr marL="118872" indent="0">
              <a:buNone/>
            </a:pPr>
            <a:endParaRPr lang="en-US" sz="2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ISE/IDM 288 Spring 2015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kumimoji="0" lang="en-US" smtClean="0"/>
              <a:t>Student Name Interviews Graduate Name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1257300"/>
          </a:xfrm>
        </p:spPr>
        <p:txBody>
          <a:bodyPr anchor="ctr">
            <a:noAutofit/>
          </a:bodyPr>
          <a:lstStyle/>
          <a:p>
            <a:r>
              <a:rPr lang="en-US" sz="3200" dirty="0" smtClean="0"/>
              <a:t>Typical day or other interesting questions…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21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41832" lvl="1" indent="-457200"/>
            <a:r>
              <a:rPr lang="en-US" sz="3200" i="1" dirty="0" smtClean="0"/>
              <a:t>“</a:t>
            </a:r>
            <a:r>
              <a:rPr lang="en-US" sz="3200" i="1" dirty="0"/>
              <a:t>I love being able to take on problems from departments all over the hospital and translate them into working solutions. </a:t>
            </a:r>
          </a:p>
          <a:p>
            <a:pPr marL="1056132" lvl="1" indent="-571500"/>
            <a:r>
              <a:rPr lang="en-US" sz="3200" i="1" dirty="0"/>
              <a:t>I think it is fun that I get to think about problems in new and different ways from people in other departments.   </a:t>
            </a:r>
          </a:p>
          <a:p>
            <a:pPr marL="1056132" lvl="1" indent="-571500"/>
            <a:r>
              <a:rPr lang="en-US" sz="3200" i="1" dirty="0"/>
              <a:t>As a result, I am able to offer perspective and solutions that they often cannot see</a:t>
            </a:r>
            <a:r>
              <a:rPr lang="en-US" sz="3200" dirty="0"/>
              <a:t>.” –Drew Elrod</a:t>
            </a:r>
          </a:p>
          <a:p>
            <a:pPr marL="118872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ISE/IDM 288 Spring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kumimoji="0" lang="en-US" dirty="0" smtClean="0"/>
              <a:t>Student Name Interviews Graduate Name</a:t>
            </a:r>
            <a:endParaRPr kumimoji="0"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438150"/>
            <a:ext cx="8229600" cy="781050"/>
          </a:xfrm>
        </p:spPr>
        <p:txBody>
          <a:bodyPr/>
          <a:lstStyle/>
          <a:p>
            <a:r>
              <a:rPr lang="en-US" dirty="0" smtClean="0"/>
              <a:t>Additional 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225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Interviewer email  (optional)</a:t>
            </a:r>
          </a:p>
          <a:p>
            <a:r>
              <a:rPr lang="en-US" dirty="0" smtClean="0"/>
              <a:t>Interviewee </a:t>
            </a:r>
            <a:r>
              <a:rPr lang="en-US" dirty="0"/>
              <a:t>email  (optional</a:t>
            </a:r>
            <a:r>
              <a:rPr lang="en-US" dirty="0" smtClean="0"/>
              <a:t>)</a:t>
            </a:r>
          </a:p>
          <a:p>
            <a:r>
              <a:rPr lang="en-US" dirty="0"/>
              <a:t>Interviewee </a:t>
            </a:r>
            <a:r>
              <a:rPr lang="en-US" dirty="0" smtClean="0"/>
              <a:t>photo  </a:t>
            </a:r>
            <a:r>
              <a:rPr lang="en-US" dirty="0"/>
              <a:t>(optional)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ISE/IDM 288 Spring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kumimoji="0" lang="en-US" smtClean="0"/>
              <a:t>Student Name Interviews Graduate Name</a:t>
            </a:r>
            <a:endParaRPr kumimoji="0" lang="en-US"/>
          </a:p>
        </p:txBody>
      </p:sp>
      <p:pic>
        <p:nvPicPr>
          <p:cNvPr id="8" name="Content Placeholder 3" descr="140109mccgAdvMakeUp_0031badge-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524000"/>
            <a:ext cx="305093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24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ustom 25">
      <a:dk1>
        <a:srgbClr val="9D4814"/>
      </a:dk1>
      <a:lt1>
        <a:sysClr val="window" lastClr="FFFFFF"/>
      </a:lt1>
      <a:dk2>
        <a:srgbClr val="575F6D"/>
      </a:dk2>
      <a:lt2>
        <a:srgbClr val="202328"/>
      </a:lt2>
      <a:accent1>
        <a:srgbClr val="FE8637"/>
      </a:accent1>
      <a:accent2>
        <a:srgbClr val="575F6D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302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Drew Elrod  BS  IDM Graduate </vt:lpstr>
      <vt:lpstr>Interviewee Name and Current Employment</vt:lpstr>
      <vt:lpstr>Employment History</vt:lpstr>
      <vt:lpstr>Education and Certifications</vt:lpstr>
      <vt:lpstr>Is the medical field an undiscovered market for IDM graduates? </vt:lpstr>
      <vt:lpstr>Typical day or other interesting questions… </vt:lpstr>
      <vt:lpstr>Additional Comments</vt:lpstr>
      <vt:lpstr>PowerPoint Presentation</vt:lpstr>
    </vt:vector>
  </TitlesOfParts>
  <Company>New Media Development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Guest Instructor 135</dc:creator>
  <cp:lastModifiedBy>Joan Burtner</cp:lastModifiedBy>
  <cp:revision>31</cp:revision>
  <cp:lastPrinted>2015-02-19T19:57:27Z</cp:lastPrinted>
  <dcterms:created xsi:type="dcterms:W3CDTF">2014-01-26T20:48:10Z</dcterms:created>
  <dcterms:modified xsi:type="dcterms:W3CDTF">2015-02-19T19:57:45Z</dcterms:modified>
</cp:coreProperties>
</file>