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notesMasterIdLst>
    <p:notesMasterId r:id="rId19"/>
  </p:notesMasterIdLst>
  <p:sldIdLst>
    <p:sldId id="256" r:id="rId2"/>
    <p:sldId id="275" r:id="rId3"/>
    <p:sldId id="258" r:id="rId4"/>
    <p:sldId id="264" r:id="rId5"/>
    <p:sldId id="259" r:id="rId6"/>
    <p:sldId id="265" r:id="rId7"/>
    <p:sldId id="271" r:id="rId8"/>
    <p:sldId id="272" r:id="rId9"/>
    <p:sldId id="260" r:id="rId10"/>
    <p:sldId id="266" r:id="rId11"/>
    <p:sldId id="273" r:id="rId12"/>
    <p:sldId id="274" r:id="rId13"/>
    <p:sldId id="261" r:id="rId14"/>
    <p:sldId id="267" r:id="rId15"/>
    <p:sldId id="262" r:id="rId16"/>
    <p:sldId id="268" r:id="rId17"/>
    <p:sldId id="270" r:id="rId1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80" d="100"/>
          <a:sy n="80" d="100"/>
        </p:scale>
        <p:origin x="-756" y="1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B014C6D-9670-404E-96B9-ACE3B2EF4CEE}" type="datetimeFigureOut">
              <a:rPr lang="en-US" smtClean="0"/>
              <a:t>2/11/2015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61FFAC4-0D37-42B9-8AD2-1F984FA04EFD}" type="slidenum">
              <a:rPr lang="en-US" smtClean="0"/>
              <a:t>‹#›</a:t>
            </a:fld>
            <a:endParaRPr lang="en-US"/>
          </a:p>
        </p:txBody>
      </p:sp>
    </p:spTree>
    <p:extLst>
      <p:ext uri="{BB962C8B-B14F-4D97-AF65-F5344CB8AC3E}">
        <p14:creationId xmlns:p14="http://schemas.microsoft.com/office/powerpoint/2010/main" val="1501996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7" name="Rectangle 6"/>
          <p:cNvSpPr/>
          <p:nvPr/>
        </p:nvSpPr>
        <p:spPr bwMode="white">
          <a:xfrm>
            <a:off x="0" y="5971032"/>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9144" y="6053328"/>
            <a:ext cx="2249424"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2359152" y="6044184"/>
            <a:ext cx="6784848"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2362200" y="4038600"/>
            <a:ext cx="6477000" cy="1828800"/>
          </a:xfrm>
        </p:spPr>
        <p:txBody>
          <a:bodyPr anchor="b"/>
          <a:lstStyle>
            <a:lvl1pPr>
              <a:defRPr cap="all" baseline="0"/>
            </a:lvl1pPr>
          </a:lstStyle>
          <a:p>
            <a:r>
              <a:rPr kumimoji="0" lang="en-US" smtClean="0"/>
              <a:t>Click to edit Master title style</a:t>
            </a:r>
            <a:endParaRPr kumimoji="0" lang="en-US"/>
          </a:p>
        </p:txBody>
      </p:sp>
      <p:sp>
        <p:nvSpPr>
          <p:cNvPr id="9" name="Subtitle 8"/>
          <p:cNvSpPr>
            <a:spLocks noGrp="1"/>
          </p:cNvSpPr>
          <p:nvPr>
            <p:ph type="subTitle" idx="1"/>
          </p:nvPr>
        </p:nvSpPr>
        <p:spPr>
          <a:xfrm>
            <a:off x="2362200" y="6050037"/>
            <a:ext cx="6705600" cy="685800"/>
          </a:xfrm>
        </p:spPr>
        <p:txBody>
          <a:bodyPr anchor="ctr">
            <a:normAutofit/>
          </a:bodyPr>
          <a:lstStyle>
            <a:lvl1pPr marL="0" indent="0" algn="l">
              <a:buNone/>
              <a:defRPr sz="2600">
                <a:solidFill>
                  <a:srgbClr val="FFFFFF"/>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a:xfrm>
            <a:off x="76200" y="6068699"/>
            <a:ext cx="2057400" cy="685800"/>
          </a:xfrm>
        </p:spPr>
        <p:txBody>
          <a:bodyPr>
            <a:noAutofit/>
          </a:bodyPr>
          <a:lstStyle>
            <a:lvl1pPr algn="ctr">
              <a:defRPr sz="2000">
                <a:solidFill>
                  <a:srgbClr val="FFFFFF"/>
                </a:solidFill>
              </a:defRPr>
            </a:lvl1pPr>
          </a:lstStyle>
          <a:p>
            <a:fld id="{E979F86C-7CEF-4A10-A372-C28C2D8E144A}" type="datetime1">
              <a:rPr lang="en-US" smtClean="0"/>
              <a:t>2/11/2015</a:t>
            </a:fld>
            <a:endParaRPr lang="en-US"/>
          </a:p>
        </p:txBody>
      </p:sp>
      <p:sp>
        <p:nvSpPr>
          <p:cNvPr id="17" name="Footer Placeholder 16"/>
          <p:cNvSpPr>
            <a:spLocks noGrp="1"/>
          </p:cNvSpPr>
          <p:nvPr>
            <p:ph type="ftr" sz="quarter" idx="11"/>
          </p:nvPr>
        </p:nvSpPr>
        <p:spPr>
          <a:xfrm>
            <a:off x="2085393" y="236538"/>
            <a:ext cx="5867400" cy="365125"/>
          </a:xfrm>
        </p:spPr>
        <p:txBody>
          <a:bodyPr/>
          <a:lstStyle>
            <a:lvl1pPr algn="r">
              <a:defRPr>
                <a:solidFill>
                  <a:schemeClr val="tx2"/>
                </a:solidFill>
              </a:defRPr>
            </a:lvl1pPr>
          </a:lstStyle>
          <a:p>
            <a:r>
              <a:rPr lang="en-US" smtClean="0"/>
              <a:t>Monique Demers  ETM 568</a:t>
            </a:r>
            <a:endParaRPr lang="en-US"/>
          </a:p>
        </p:txBody>
      </p:sp>
      <p:sp>
        <p:nvSpPr>
          <p:cNvPr id="29" name="Slide Number Placeholder 28"/>
          <p:cNvSpPr>
            <a:spLocks noGrp="1"/>
          </p:cNvSpPr>
          <p:nvPr>
            <p:ph type="sldNum" sz="quarter" idx="12"/>
          </p:nvPr>
        </p:nvSpPr>
        <p:spPr>
          <a:xfrm>
            <a:off x="8001000" y="228600"/>
            <a:ext cx="838200" cy="381000"/>
          </a:xfrm>
        </p:spPr>
        <p:txBody>
          <a:bodyPr/>
          <a:lstStyle>
            <a:lvl1pPr>
              <a:defRPr>
                <a:solidFill>
                  <a:schemeClr val="tx2"/>
                </a:solidFill>
              </a:defRPr>
            </a:lvl1pPr>
          </a:lstStyle>
          <a:p>
            <a:fld id="{0E7BCD2D-B983-4899-94A5-8D1A2F2FCBE3}" type="slidenum">
              <a:rPr lang="en-US" smtClean="0"/>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9E5661FD-2416-4FD1-8469-34D205A28069}" type="datetime1">
              <a:rPr lang="en-US" smtClean="0"/>
              <a:t>2/11/2015</a:t>
            </a:fld>
            <a:endParaRPr lang="en-US"/>
          </a:p>
        </p:txBody>
      </p:sp>
      <p:sp>
        <p:nvSpPr>
          <p:cNvPr id="5" name="Footer Placeholder 4"/>
          <p:cNvSpPr>
            <a:spLocks noGrp="1"/>
          </p:cNvSpPr>
          <p:nvPr>
            <p:ph type="ftr" sz="quarter" idx="11"/>
          </p:nvPr>
        </p:nvSpPr>
        <p:spPr/>
        <p:txBody>
          <a:bodyPr/>
          <a:lstStyle/>
          <a:p>
            <a:r>
              <a:rPr lang="en-US" smtClean="0"/>
              <a:t>Monique Demers  ETM 568</a:t>
            </a:r>
            <a:endParaRPr lang="en-US"/>
          </a:p>
        </p:txBody>
      </p:sp>
      <p:sp>
        <p:nvSpPr>
          <p:cNvPr id="6" name="Slide Number Placeholder 5"/>
          <p:cNvSpPr>
            <a:spLocks noGrp="1"/>
          </p:cNvSpPr>
          <p:nvPr>
            <p:ph type="sldNum" sz="quarter" idx="12"/>
          </p:nvPr>
        </p:nvSpPr>
        <p:spPr/>
        <p:txBody>
          <a:bodyPr/>
          <a:lstStyle/>
          <a:p>
            <a:fld id="{0E7BCD2D-B983-4899-94A5-8D1A2F2FCBE3}"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1"/>
      </p:bgRef>
    </p:bg>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53200" y="609600"/>
            <a:ext cx="2057400" cy="55165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609600"/>
            <a:ext cx="5562600" cy="5516564"/>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a:xfrm>
            <a:off x="6553200" y="6248402"/>
            <a:ext cx="2209800" cy="365125"/>
          </a:xfrm>
        </p:spPr>
        <p:txBody>
          <a:bodyPr/>
          <a:lstStyle/>
          <a:p>
            <a:fld id="{B0617350-6F39-4059-8790-477030D6FFF8}" type="datetime1">
              <a:rPr lang="en-US" smtClean="0"/>
              <a:t>2/11/2015</a:t>
            </a:fld>
            <a:endParaRPr lang="en-US"/>
          </a:p>
        </p:txBody>
      </p:sp>
      <p:sp>
        <p:nvSpPr>
          <p:cNvPr id="5" name="Footer Placeholder 4"/>
          <p:cNvSpPr>
            <a:spLocks noGrp="1"/>
          </p:cNvSpPr>
          <p:nvPr>
            <p:ph type="ftr" sz="quarter" idx="11"/>
          </p:nvPr>
        </p:nvSpPr>
        <p:spPr>
          <a:xfrm>
            <a:off x="457201" y="6248207"/>
            <a:ext cx="5573483" cy="365125"/>
          </a:xfrm>
        </p:spPr>
        <p:txBody>
          <a:bodyPr/>
          <a:lstStyle/>
          <a:p>
            <a:r>
              <a:rPr lang="en-US" smtClean="0"/>
              <a:t>Monique Demers  ETM 568</a:t>
            </a:r>
            <a:endParaRPr lang="en-US"/>
          </a:p>
        </p:txBody>
      </p:sp>
      <p:sp>
        <p:nvSpPr>
          <p:cNvPr id="7" name="Rectangle 6"/>
          <p:cNvSpPr/>
          <p:nvPr/>
        </p:nvSpPr>
        <p:spPr bwMode="white">
          <a:xfrm>
            <a:off x="6096318" y="0"/>
            <a:ext cx="320040" cy="6858000"/>
          </a:xfrm>
          <a:prstGeom prst="rect">
            <a:avLst/>
          </a:prstGeom>
          <a:solidFill>
            <a:srgbClr val="FFFFFF"/>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8" name="Rectangle 7"/>
          <p:cNvSpPr/>
          <p:nvPr/>
        </p:nvSpPr>
        <p:spPr>
          <a:xfrm>
            <a:off x="6142038" y="609600"/>
            <a:ext cx="228600" cy="6248400"/>
          </a:xfrm>
          <a:prstGeom prst="rect">
            <a:avLst/>
          </a:prstGeom>
          <a:solidFill>
            <a:schemeClr val="accent1"/>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Rectangle 8"/>
          <p:cNvSpPr/>
          <p:nvPr/>
        </p:nvSpPr>
        <p:spPr>
          <a:xfrm>
            <a:off x="6142038" y="0"/>
            <a:ext cx="228600" cy="533400"/>
          </a:xfrm>
          <a:prstGeom prst="rect">
            <a:avLst/>
          </a:prstGeom>
          <a:solidFill>
            <a:schemeClr val="accent2"/>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6" name="Slide Number Placeholder 5"/>
          <p:cNvSpPr>
            <a:spLocks noGrp="1"/>
          </p:cNvSpPr>
          <p:nvPr>
            <p:ph type="sldNum" sz="quarter" idx="12"/>
          </p:nvPr>
        </p:nvSpPr>
        <p:spPr>
          <a:xfrm rot="5400000">
            <a:off x="5989638" y="144462"/>
            <a:ext cx="533400" cy="244476"/>
          </a:xfrm>
        </p:spPr>
        <p:txBody>
          <a:bodyPr/>
          <a:lstStyle/>
          <a:p>
            <a:fld id="{0E7BCD2D-B983-4899-94A5-8D1A2F2FCBE3}"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12648" y="228600"/>
            <a:ext cx="8153400" cy="990600"/>
          </a:xfrm>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B9D0057B-3875-4AA7-B97E-EBA345EF8700}" type="datetime1">
              <a:rPr lang="en-US" smtClean="0"/>
              <a:t>2/11/2015</a:t>
            </a:fld>
            <a:endParaRPr lang="en-US"/>
          </a:p>
        </p:txBody>
      </p:sp>
      <p:sp>
        <p:nvSpPr>
          <p:cNvPr id="5" name="Footer Placeholder 4"/>
          <p:cNvSpPr>
            <a:spLocks noGrp="1"/>
          </p:cNvSpPr>
          <p:nvPr>
            <p:ph type="ftr" sz="quarter" idx="11"/>
          </p:nvPr>
        </p:nvSpPr>
        <p:spPr/>
        <p:txBody>
          <a:bodyPr/>
          <a:lstStyle/>
          <a:p>
            <a:r>
              <a:rPr lang="en-US" smtClean="0"/>
              <a:t>Monique Demers  ETM 568</a:t>
            </a:r>
            <a:endParaRPr lang="en-US"/>
          </a:p>
        </p:txBody>
      </p:sp>
      <p:sp>
        <p:nvSpPr>
          <p:cNvPr id="6" name="Slide Number Placeholder 5"/>
          <p:cNvSpPr>
            <a:spLocks noGrp="1"/>
          </p:cNvSpPr>
          <p:nvPr>
            <p:ph type="sldNum" sz="quarter" idx="12"/>
          </p:nvPr>
        </p:nvSpPr>
        <p:spPr/>
        <p:txBody>
          <a:bodyPr/>
          <a:lstStyle>
            <a:lvl1pPr>
              <a:defRPr>
                <a:solidFill>
                  <a:srgbClr val="FFFFFF"/>
                </a:solidFill>
              </a:defRPr>
            </a:lvl1pPr>
          </a:lstStyle>
          <a:p>
            <a:fld id="{0E7BCD2D-B983-4899-94A5-8D1A2F2FCBE3}" type="slidenum">
              <a:rPr lang="en-US" smtClean="0"/>
              <a:t>‹#›</a:t>
            </a:fld>
            <a:endParaRPr lang="en-US"/>
          </a:p>
        </p:txBody>
      </p:sp>
      <p:sp>
        <p:nvSpPr>
          <p:cNvPr id="8" name="Content Placeholder 7"/>
          <p:cNvSpPr>
            <a:spLocks noGrp="1"/>
          </p:cNvSpPr>
          <p:nvPr>
            <p:ph sz="quarter" idx="1"/>
          </p:nvPr>
        </p:nvSpPr>
        <p:spPr>
          <a:xfrm>
            <a:off x="612648" y="1600200"/>
            <a:ext cx="8153400" cy="44958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371600" y="2743200"/>
            <a:ext cx="7123113" cy="1673225"/>
          </a:xfrm>
        </p:spPr>
        <p:txBody>
          <a:bodyPr anchor="t"/>
          <a:lstStyle>
            <a:lvl1pPr marL="0" indent="0">
              <a:buNone/>
              <a:defRPr sz="280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7" name="Rectangle 6"/>
          <p:cNvSpPr/>
          <p:nvPr/>
        </p:nvSpPr>
        <p:spPr bwMode="white">
          <a:xfrm>
            <a:off x="0" y="1524000"/>
            <a:ext cx="9144000" cy="114300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1600200"/>
            <a:ext cx="1295400" cy="990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1371600" y="1600200"/>
            <a:ext cx="7772400" cy="990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1371600" y="1600200"/>
            <a:ext cx="7620000" cy="990600"/>
          </a:xfrm>
        </p:spPr>
        <p:txBody>
          <a:bodyPr/>
          <a:lstStyle>
            <a:lvl1pPr algn="l">
              <a:buNone/>
              <a:defRPr sz="4400" b="0" cap="none">
                <a:solidFill>
                  <a:srgbClr val="FFFFFF"/>
                </a:solidFill>
              </a:defRPr>
            </a:lvl1pPr>
          </a:lstStyle>
          <a:p>
            <a:r>
              <a:rPr kumimoji="0" lang="en-US" smtClean="0"/>
              <a:t>Click to edit Master title style</a:t>
            </a:r>
            <a:endParaRPr kumimoji="0" lang="en-US"/>
          </a:p>
        </p:txBody>
      </p:sp>
      <p:sp>
        <p:nvSpPr>
          <p:cNvPr id="12" name="Date Placeholder 11"/>
          <p:cNvSpPr>
            <a:spLocks noGrp="1"/>
          </p:cNvSpPr>
          <p:nvPr>
            <p:ph type="dt" sz="half" idx="10"/>
          </p:nvPr>
        </p:nvSpPr>
        <p:spPr/>
        <p:txBody>
          <a:bodyPr/>
          <a:lstStyle/>
          <a:p>
            <a:fld id="{B1087E5E-9465-42FF-A8F0-FBFC1B39CC9F}" type="datetime1">
              <a:rPr lang="en-US" smtClean="0"/>
              <a:t>2/11/2015</a:t>
            </a:fld>
            <a:endParaRPr lang="en-US"/>
          </a:p>
        </p:txBody>
      </p:sp>
      <p:sp>
        <p:nvSpPr>
          <p:cNvPr id="13" name="Slide Number Placeholder 12"/>
          <p:cNvSpPr>
            <a:spLocks noGrp="1"/>
          </p:cNvSpPr>
          <p:nvPr>
            <p:ph type="sldNum" sz="quarter" idx="11"/>
          </p:nvPr>
        </p:nvSpPr>
        <p:spPr>
          <a:xfrm>
            <a:off x="0" y="1752600"/>
            <a:ext cx="1295400" cy="701676"/>
          </a:xfrm>
        </p:spPr>
        <p:txBody>
          <a:bodyPr>
            <a:noAutofit/>
          </a:bodyPr>
          <a:lstStyle>
            <a:lvl1pPr>
              <a:defRPr sz="2400">
                <a:solidFill>
                  <a:srgbClr val="FFFFFF"/>
                </a:solidFill>
              </a:defRPr>
            </a:lvl1pPr>
          </a:lstStyle>
          <a:p>
            <a:fld id="{0E7BCD2D-B983-4899-94A5-8D1A2F2FCBE3}" type="slidenum">
              <a:rPr lang="en-US" smtClean="0"/>
              <a:t>‹#›</a:t>
            </a:fld>
            <a:endParaRPr lang="en-US"/>
          </a:p>
        </p:txBody>
      </p:sp>
      <p:sp>
        <p:nvSpPr>
          <p:cNvPr id="14" name="Footer Placeholder 13"/>
          <p:cNvSpPr>
            <a:spLocks noGrp="1"/>
          </p:cNvSpPr>
          <p:nvPr>
            <p:ph type="ftr" sz="quarter" idx="12"/>
          </p:nvPr>
        </p:nvSpPr>
        <p:spPr/>
        <p:txBody>
          <a:bodyPr/>
          <a:lstStyle/>
          <a:p>
            <a:r>
              <a:rPr lang="en-US" smtClean="0"/>
              <a:t>Monique Demers  ETM 568</a:t>
            </a:r>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9" name="Content Placeholder 8"/>
          <p:cNvSpPr>
            <a:spLocks noGrp="1"/>
          </p:cNvSpPr>
          <p:nvPr>
            <p:ph sz="quarter" idx="1"/>
          </p:nvPr>
        </p:nvSpPr>
        <p:spPr>
          <a:xfrm>
            <a:off x="609600" y="1589567"/>
            <a:ext cx="38862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844901" y="1589567"/>
            <a:ext cx="38862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8" name="Date Placeholder 7"/>
          <p:cNvSpPr>
            <a:spLocks noGrp="1"/>
          </p:cNvSpPr>
          <p:nvPr>
            <p:ph type="dt" sz="half" idx="15"/>
          </p:nvPr>
        </p:nvSpPr>
        <p:spPr/>
        <p:txBody>
          <a:bodyPr rtlCol="0"/>
          <a:lstStyle/>
          <a:p>
            <a:fld id="{DDC085F7-F88F-4402-A43C-63C77B8A1D44}" type="datetime1">
              <a:rPr lang="en-US" smtClean="0"/>
              <a:t>2/11/2015</a:t>
            </a:fld>
            <a:endParaRPr lang="en-US"/>
          </a:p>
        </p:txBody>
      </p:sp>
      <p:sp>
        <p:nvSpPr>
          <p:cNvPr id="10" name="Slide Number Placeholder 9"/>
          <p:cNvSpPr>
            <a:spLocks noGrp="1"/>
          </p:cNvSpPr>
          <p:nvPr>
            <p:ph type="sldNum" sz="quarter" idx="16"/>
          </p:nvPr>
        </p:nvSpPr>
        <p:spPr/>
        <p:txBody>
          <a:bodyPr rtlCol="0"/>
          <a:lstStyle/>
          <a:p>
            <a:fld id="{0E7BCD2D-B983-4899-94A5-8D1A2F2FCBE3}" type="slidenum">
              <a:rPr lang="en-US" smtClean="0"/>
              <a:t>‹#›</a:t>
            </a:fld>
            <a:endParaRPr lang="en-US"/>
          </a:p>
        </p:txBody>
      </p:sp>
      <p:sp>
        <p:nvSpPr>
          <p:cNvPr id="12" name="Footer Placeholder 11"/>
          <p:cNvSpPr>
            <a:spLocks noGrp="1"/>
          </p:cNvSpPr>
          <p:nvPr>
            <p:ph type="ftr" sz="quarter" idx="17"/>
          </p:nvPr>
        </p:nvSpPr>
        <p:spPr/>
        <p:txBody>
          <a:bodyPr rtlCol="0"/>
          <a:lstStyle/>
          <a:p>
            <a:r>
              <a:rPr lang="en-US" smtClean="0"/>
              <a:t>Monique Demers  ETM 568</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3400" y="273050"/>
            <a:ext cx="8153400" cy="869950"/>
          </a:xfrm>
        </p:spPr>
        <p:txBody>
          <a:bodyPr anchor="ctr"/>
          <a:lstStyle>
            <a:lvl1pPr>
              <a:defRPr/>
            </a:lvl1pPr>
          </a:lstStyle>
          <a:p>
            <a:r>
              <a:rPr kumimoji="0" lang="en-US" smtClean="0"/>
              <a:t>Click to edit Master title style</a:t>
            </a:r>
            <a:endParaRPr kumimoji="0" lang="en-US"/>
          </a:p>
        </p:txBody>
      </p:sp>
      <p:sp>
        <p:nvSpPr>
          <p:cNvPr id="11" name="Content Placeholder 10"/>
          <p:cNvSpPr>
            <a:spLocks noGrp="1"/>
          </p:cNvSpPr>
          <p:nvPr>
            <p:ph sz="quarter" idx="2"/>
          </p:nvPr>
        </p:nvSpPr>
        <p:spPr>
          <a:xfrm>
            <a:off x="609600" y="2438400"/>
            <a:ext cx="3886200" cy="35814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800600" y="2438400"/>
            <a:ext cx="3886200" cy="35814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Date Placeholder 9"/>
          <p:cNvSpPr>
            <a:spLocks noGrp="1"/>
          </p:cNvSpPr>
          <p:nvPr>
            <p:ph type="dt" sz="half" idx="15"/>
          </p:nvPr>
        </p:nvSpPr>
        <p:spPr/>
        <p:txBody>
          <a:bodyPr rtlCol="0"/>
          <a:lstStyle/>
          <a:p>
            <a:fld id="{917B4153-6A46-4A4F-9126-68440A29EE12}" type="datetime1">
              <a:rPr lang="en-US" smtClean="0"/>
              <a:t>2/11/2015</a:t>
            </a:fld>
            <a:endParaRPr lang="en-US"/>
          </a:p>
        </p:txBody>
      </p:sp>
      <p:sp>
        <p:nvSpPr>
          <p:cNvPr id="12" name="Slide Number Placeholder 11"/>
          <p:cNvSpPr>
            <a:spLocks noGrp="1"/>
          </p:cNvSpPr>
          <p:nvPr>
            <p:ph type="sldNum" sz="quarter" idx="16"/>
          </p:nvPr>
        </p:nvSpPr>
        <p:spPr/>
        <p:txBody>
          <a:bodyPr rtlCol="0"/>
          <a:lstStyle/>
          <a:p>
            <a:fld id="{0E7BCD2D-B983-4899-94A5-8D1A2F2FCBE3}" type="slidenum">
              <a:rPr lang="en-US" smtClean="0"/>
              <a:t>‹#›</a:t>
            </a:fld>
            <a:endParaRPr lang="en-US"/>
          </a:p>
        </p:txBody>
      </p:sp>
      <p:sp>
        <p:nvSpPr>
          <p:cNvPr id="14" name="Footer Placeholder 13"/>
          <p:cNvSpPr>
            <a:spLocks noGrp="1"/>
          </p:cNvSpPr>
          <p:nvPr>
            <p:ph type="ftr" sz="quarter" idx="17"/>
          </p:nvPr>
        </p:nvSpPr>
        <p:spPr/>
        <p:txBody>
          <a:bodyPr rtlCol="0"/>
          <a:lstStyle/>
          <a:p>
            <a:r>
              <a:rPr lang="en-US" smtClean="0"/>
              <a:t>Monique Demers  ETM 568</a:t>
            </a:r>
            <a:endParaRPr lang="en-US"/>
          </a:p>
        </p:txBody>
      </p:sp>
      <p:sp>
        <p:nvSpPr>
          <p:cNvPr id="16" name="Text Placeholder 15"/>
          <p:cNvSpPr>
            <a:spLocks noGrp="1"/>
          </p:cNvSpPr>
          <p:nvPr>
            <p:ph type="body" sz="quarter" idx="1"/>
          </p:nvPr>
        </p:nvSpPr>
        <p:spPr>
          <a:xfrm>
            <a:off x="609600" y="1752600"/>
            <a:ext cx="3886200" cy="640080"/>
          </a:xfrm>
          <a:solidFill>
            <a:schemeClr val="accent2"/>
          </a:solidFill>
        </p:spPr>
        <p:txBody>
          <a:bodyPr rtlCol="0" anchor="ct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
        <p:nvSpPr>
          <p:cNvPr id="15" name="Text Placeholder 14"/>
          <p:cNvSpPr>
            <a:spLocks noGrp="1"/>
          </p:cNvSpPr>
          <p:nvPr>
            <p:ph type="body" sz="quarter" idx="3"/>
          </p:nvPr>
        </p:nvSpPr>
        <p:spPr>
          <a:xfrm>
            <a:off x="4800600" y="1752600"/>
            <a:ext cx="3886200" cy="640080"/>
          </a:xfrm>
          <a:solidFill>
            <a:schemeClr val="accent4"/>
          </a:solidFill>
        </p:spPr>
        <p:txBody>
          <a:bodyPr rtlCol="0" anchor="ct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79C64AC9-D552-4E8B-B539-B5E815D5E6D0}" type="datetime1">
              <a:rPr lang="en-US" smtClean="0"/>
              <a:t>2/11/2015</a:t>
            </a:fld>
            <a:endParaRPr lang="en-US"/>
          </a:p>
        </p:txBody>
      </p:sp>
      <p:sp>
        <p:nvSpPr>
          <p:cNvPr id="4" name="Footer Placeholder 3"/>
          <p:cNvSpPr>
            <a:spLocks noGrp="1"/>
          </p:cNvSpPr>
          <p:nvPr>
            <p:ph type="ftr" sz="quarter" idx="11"/>
          </p:nvPr>
        </p:nvSpPr>
        <p:spPr/>
        <p:txBody>
          <a:bodyPr/>
          <a:lstStyle/>
          <a:p>
            <a:r>
              <a:rPr lang="en-US" smtClean="0"/>
              <a:t>Monique Demers  ETM 568</a:t>
            </a:r>
            <a:endParaRPr lang="en-US"/>
          </a:p>
        </p:txBody>
      </p:sp>
      <p:sp>
        <p:nvSpPr>
          <p:cNvPr id="5" name="Slide Number Placeholder 4"/>
          <p:cNvSpPr>
            <a:spLocks noGrp="1"/>
          </p:cNvSpPr>
          <p:nvPr>
            <p:ph type="sldNum" sz="quarter" idx="12"/>
          </p:nvPr>
        </p:nvSpPr>
        <p:spPr/>
        <p:txBody>
          <a:bodyPr/>
          <a:lstStyle>
            <a:lvl1pPr>
              <a:defRPr>
                <a:solidFill>
                  <a:srgbClr val="FFFFFF"/>
                </a:solidFill>
              </a:defRPr>
            </a:lvl1pPr>
          </a:lstStyle>
          <a:p>
            <a:fld id="{0E7BCD2D-B983-4899-94A5-8D1A2F2FCBE3}"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FA966D-AD07-4AD1-BDC8-1056AFFF1EFF}" type="datetime1">
              <a:rPr lang="en-US" smtClean="0"/>
              <a:t>2/11/2015</a:t>
            </a:fld>
            <a:endParaRPr lang="en-US"/>
          </a:p>
        </p:txBody>
      </p:sp>
      <p:sp>
        <p:nvSpPr>
          <p:cNvPr id="3" name="Footer Placeholder 2"/>
          <p:cNvSpPr>
            <a:spLocks noGrp="1"/>
          </p:cNvSpPr>
          <p:nvPr>
            <p:ph type="ftr" sz="quarter" idx="11"/>
          </p:nvPr>
        </p:nvSpPr>
        <p:spPr/>
        <p:txBody>
          <a:bodyPr/>
          <a:lstStyle/>
          <a:p>
            <a:r>
              <a:rPr lang="en-US" smtClean="0"/>
              <a:t>Monique Demers  ETM 568</a:t>
            </a:r>
            <a:endParaRPr lang="en-US"/>
          </a:p>
        </p:txBody>
      </p:sp>
      <p:sp>
        <p:nvSpPr>
          <p:cNvPr id="4" name="Slide Number Placeholder 3"/>
          <p:cNvSpPr>
            <a:spLocks noGrp="1"/>
          </p:cNvSpPr>
          <p:nvPr>
            <p:ph type="sldNum" sz="quarter" idx="12"/>
          </p:nvPr>
        </p:nvSpPr>
        <p:spPr>
          <a:xfrm>
            <a:off x="0" y="6248400"/>
            <a:ext cx="533400" cy="381000"/>
          </a:xfrm>
        </p:spPr>
        <p:txBody>
          <a:bodyPr/>
          <a:lstStyle>
            <a:lvl1pPr>
              <a:defRPr>
                <a:solidFill>
                  <a:schemeClr val="tx2"/>
                </a:solidFill>
              </a:defRPr>
            </a:lvl1pPr>
          </a:lstStyle>
          <a:p>
            <a:fld id="{0E7BCD2D-B983-4899-94A5-8D1A2F2FCBE3}"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3050"/>
            <a:ext cx="8077200" cy="869950"/>
          </a:xfrm>
        </p:spPr>
        <p:txBody>
          <a:bodyPr anchor="ctr"/>
          <a:lstStyle>
            <a:lvl1pPr algn="l">
              <a:buNone/>
              <a:defRPr sz="4400" b="0"/>
            </a:lvl1p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A5EDE5AC-F68E-4DB5-A495-46C9048A0518}" type="datetime1">
              <a:rPr lang="en-US" smtClean="0"/>
              <a:t>2/11/2015</a:t>
            </a:fld>
            <a:endParaRPr lang="en-US"/>
          </a:p>
        </p:txBody>
      </p:sp>
      <p:sp>
        <p:nvSpPr>
          <p:cNvPr id="6" name="Footer Placeholder 5"/>
          <p:cNvSpPr>
            <a:spLocks noGrp="1"/>
          </p:cNvSpPr>
          <p:nvPr>
            <p:ph type="ftr" sz="quarter" idx="11"/>
          </p:nvPr>
        </p:nvSpPr>
        <p:spPr/>
        <p:txBody>
          <a:bodyPr/>
          <a:lstStyle/>
          <a:p>
            <a:r>
              <a:rPr lang="en-US" smtClean="0"/>
              <a:t>Monique Demers  ETM 568</a:t>
            </a:r>
            <a:endParaRPr lang="en-US"/>
          </a:p>
        </p:txBody>
      </p:sp>
      <p:sp>
        <p:nvSpPr>
          <p:cNvPr id="7" name="Slide Number Placeholder 6"/>
          <p:cNvSpPr>
            <a:spLocks noGrp="1"/>
          </p:cNvSpPr>
          <p:nvPr>
            <p:ph type="sldNum" sz="quarter" idx="12"/>
          </p:nvPr>
        </p:nvSpPr>
        <p:spPr/>
        <p:txBody>
          <a:bodyPr/>
          <a:lstStyle>
            <a:lvl1pPr>
              <a:defRPr>
                <a:solidFill>
                  <a:srgbClr val="FFFFFF"/>
                </a:solidFill>
              </a:defRPr>
            </a:lvl1pPr>
          </a:lstStyle>
          <a:p>
            <a:fld id="{0E7BCD2D-B983-4899-94A5-8D1A2F2FCBE3}" type="slidenum">
              <a:rPr lang="en-US" smtClean="0"/>
              <a:t>‹#›</a:t>
            </a:fld>
            <a:endParaRPr lang="en-US"/>
          </a:p>
        </p:txBody>
      </p:sp>
      <p:sp>
        <p:nvSpPr>
          <p:cNvPr id="3" name="Text Placeholder 2"/>
          <p:cNvSpPr>
            <a:spLocks noGrp="1"/>
          </p:cNvSpPr>
          <p:nvPr>
            <p:ph type="body" idx="2"/>
          </p:nvPr>
        </p:nvSpPr>
        <p:spPr>
          <a:xfrm>
            <a:off x="609600" y="1752600"/>
            <a:ext cx="1600200" cy="4343400"/>
          </a:xfrm>
          <a:ln w="50800" cap="sq" cmpd="dbl" algn="ctr">
            <a:solidFill>
              <a:schemeClr val="accent2"/>
            </a:solidFill>
            <a:prstDash val="solid"/>
            <a:miter lim="800000"/>
          </a:ln>
          <a:effectLst/>
        </p:spPr>
        <p:style>
          <a:lnRef idx="3">
            <a:schemeClr val="lt1"/>
          </a:lnRef>
          <a:fillRef idx="1">
            <a:schemeClr val="accent2"/>
          </a:fillRef>
          <a:effectRef idx="1">
            <a:schemeClr val="accent2"/>
          </a:effectRef>
          <a:fontRef idx="minor">
            <a:schemeClr val="lt1"/>
          </a:fontRef>
        </p:style>
        <p:txBody>
          <a:bodyPr lIns="137160" tIns="182880" rIns="137160" bIns="91440"/>
          <a:lstStyle>
            <a:lvl1pPr marL="0" indent="0">
              <a:spcAft>
                <a:spcPts val="1000"/>
              </a:spcAft>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9" name="Content Placeholder 8"/>
          <p:cNvSpPr>
            <a:spLocks noGrp="1"/>
          </p:cNvSpPr>
          <p:nvPr>
            <p:ph sz="quarter" idx="1"/>
          </p:nvPr>
        </p:nvSpPr>
        <p:spPr>
          <a:xfrm>
            <a:off x="2362200" y="1752600"/>
            <a:ext cx="6400800" cy="44196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3">
        <a:schemeClr val="bg2"/>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600200" y="5486400"/>
            <a:ext cx="7315200" cy="685800"/>
          </a:xfrm>
        </p:spPr>
        <p:txBody>
          <a:bodyPr/>
          <a:lstStyle>
            <a:lvl1pPr marL="0" indent="0">
              <a:buFontTx/>
              <a:buNone/>
              <a:defRPr sz="17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smtClean="0"/>
              <a:t>Click to edit Master text styles</a:t>
            </a:r>
          </a:p>
        </p:txBody>
      </p:sp>
      <p:sp>
        <p:nvSpPr>
          <p:cNvPr id="8" name="Rectangle 7"/>
          <p:cNvSpPr/>
          <p:nvPr/>
        </p:nvSpPr>
        <p:spPr bwMode="white">
          <a:xfrm>
            <a:off x="-9144" y="4572000"/>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9144" y="4663440"/>
            <a:ext cx="1463040"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1545336" y="4654296"/>
            <a:ext cx="7598664"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1600200" y="4648200"/>
            <a:ext cx="7315200" cy="685800"/>
          </a:xfrm>
        </p:spPr>
        <p:txBody>
          <a:bodyPr anchor="ctr"/>
          <a:lstStyle>
            <a:lvl1pPr algn="l">
              <a:buNone/>
              <a:defRPr sz="2800" b="0">
                <a:solidFill>
                  <a:srgbClr val="FFFFFF"/>
                </a:solidFill>
              </a:defRPr>
            </a:lvl1pPr>
          </a:lstStyle>
          <a:p>
            <a:r>
              <a:rPr kumimoji="0" lang="en-US" smtClean="0"/>
              <a:t>Click to edit Master title style</a:t>
            </a:r>
            <a:endParaRPr kumimoji="0" lang="en-US"/>
          </a:p>
        </p:txBody>
      </p:sp>
      <p:sp>
        <p:nvSpPr>
          <p:cNvPr id="11" name="Rectangle 10"/>
          <p:cNvSpPr/>
          <p:nvPr/>
        </p:nvSpPr>
        <p:spPr bwMode="white">
          <a:xfrm>
            <a:off x="1447800" y="0"/>
            <a:ext cx="100584" cy="6867144"/>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Date Placeholder 11"/>
          <p:cNvSpPr>
            <a:spLocks noGrp="1"/>
          </p:cNvSpPr>
          <p:nvPr>
            <p:ph type="dt" sz="half" idx="10"/>
          </p:nvPr>
        </p:nvSpPr>
        <p:spPr>
          <a:xfrm>
            <a:off x="6248400" y="6248400"/>
            <a:ext cx="2667000" cy="365125"/>
          </a:xfrm>
        </p:spPr>
        <p:txBody>
          <a:bodyPr rtlCol="0"/>
          <a:lstStyle/>
          <a:p>
            <a:fld id="{72A92A5C-EEF7-4346-8823-95313909AD4F}" type="datetime1">
              <a:rPr lang="en-US" smtClean="0"/>
              <a:t>2/11/2015</a:t>
            </a:fld>
            <a:endParaRPr lang="en-US"/>
          </a:p>
        </p:txBody>
      </p:sp>
      <p:sp>
        <p:nvSpPr>
          <p:cNvPr id="13" name="Slide Number Placeholder 12"/>
          <p:cNvSpPr>
            <a:spLocks noGrp="1"/>
          </p:cNvSpPr>
          <p:nvPr>
            <p:ph type="sldNum" sz="quarter" idx="11"/>
          </p:nvPr>
        </p:nvSpPr>
        <p:spPr>
          <a:xfrm>
            <a:off x="0" y="4667249"/>
            <a:ext cx="1447800" cy="663578"/>
          </a:xfrm>
        </p:spPr>
        <p:txBody>
          <a:bodyPr rtlCol="0"/>
          <a:lstStyle>
            <a:lvl1pPr>
              <a:defRPr sz="2800"/>
            </a:lvl1pPr>
          </a:lstStyle>
          <a:p>
            <a:fld id="{0E7BCD2D-B983-4899-94A5-8D1A2F2FCBE3}" type="slidenum">
              <a:rPr lang="en-US" smtClean="0"/>
              <a:t>‹#›</a:t>
            </a:fld>
            <a:endParaRPr lang="en-US"/>
          </a:p>
        </p:txBody>
      </p:sp>
      <p:sp>
        <p:nvSpPr>
          <p:cNvPr id="14" name="Footer Placeholder 13"/>
          <p:cNvSpPr>
            <a:spLocks noGrp="1"/>
          </p:cNvSpPr>
          <p:nvPr>
            <p:ph type="ftr" sz="quarter" idx="12"/>
          </p:nvPr>
        </p:nvSpPr>
        <p:spPr>
          <a:xfrm>
            <a:off x="1600200" y="6248206"/>
            <a:ext cx="4572000" cy="365125"/>
          </a:xfrm>
        </p:spPr>
        <p:txBody>
          <a:bodyPr rtlCol="0"/>
          <a:lstStyle/>
          <a:p>
            <a:r>
              <a:rPr lang="en-US" smtClean="0"/>
              <a:t>Monique Demers  ETM 568</a:t>
            </a:r>
            <a:endParaRPr lang="en-US"/>
          </a:p>
        </p:txBody>
      </p:sp>
      <p:sp>
        <p:nvSpPr>
          <p:cNvPr id="3" name="Picture Placeholder 2"/>
          <p:cNvSpPr>
            <a:spLocks noGrp="1"/>
          </p:cNvSpPr>
          <p:nvPr>
            <p:ph type="pic" idx="1"/>
          </p:nvPr>
        </p:nvSpPr>
        <p:spPr>
          <a:xfrm>
            <a:off x="1560576" y="0"/>
            <a:ext cx="7583424" cy="4568952"/>
          </a:xfrm>
          <a:solidFill>
            <a:schemeClr val="accent1">
              <a:tint val="40000"/>
            </a:schemeClr>
          </a:solidFill>
          <a:ln>
            <a:noFill/>
          </a:ln>
        </p:spPr>
        <p:txBody>
          <a:bodyPr/>
          <a:lstStyle>
            <a:lvl1pPr marL="0" indent="0">
              <a:buNone/>
              <a:defRPr sz="3200"/>
            </a:lvl1pPr>
          </a:lstStyle>
          <a:p>
            <a:r>
              <a:rPr kumimoji="0" lang="en-US" smtClean="0"/>
              <a:t>Click icon to add picture</a:t>
            </a:r>
            <a:endParaRPr kumimoji="0" lang="en-US" dirty="0"/>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609600" y="228600"/>
            <a:ext cx="8153400" cy="990600"/>
          </a:xfrm>
          <a:prstGeom prst="rect">
            <a:avLst/>
          </a:prstGeom>
        </p:spPr>
        <p:txBody>
          <a:bodyPr vert="horz" anchor="ctr">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612648" y="1600200"/>
            <a:ext cx="8153400" cy="452628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096000" y="6248400"/>
            <a:ext cx="2667000" cy="365125"/>
          </a:xfrm>
          <a:prstGeom prst="rect">
            <a:avLst/>
          </a:prstGeom>
        </p:spPr>
        <p:txBody>
          <a:bodyPr vert="horz" anchor="ctr" anchorCtr="0"/>
          <a:lstStyle>
            <a:lvl1pPr algn="l" eaLnBrk="1" latinLnBrk="0" hangingPunct="1">
              <a:defRPr kumimoji="0" sz="1400">
                <a:solidFill>
                  <a:schemeClr val="tx2"/>
                </a:solidFill>
              </a:defRPr>
            </a:lvl1pPr>
          </a:lstStyle>
          <a:p>
            <a:fld id="{4FBC6618-5864-4742-B74F-8053F53599D9}" type="datetime1">
              <a:rPr lang="en-US" smtClean="0"/>
              <a:t>2/11/2015</a:t>
            </a:fld>
            <a:endParaRPr lang="en-US"/>
          </a:p>
        </p:txBody>
      </p:sp>
      <p:sp>
        <p:nvSpPr>
          <p:cNvPr id="3" name="Footer Placeholder 2"/>
          <p:cNvSpPr>
            <a:spLocks noGrp="1"/>
          </p:cNvSpPr>
          <p:nvPr>
            <p:ph type="ftr" sz="quarter" idx="3"/>
          </p:nvPr>
        </p:nvSpPr>
        <p:spPr>
          <a:xfrm>
            <a:off x="609600" y="6248206"/>
            <a:ext cx="5421083" cy="365125"/>
          </a:xfrm>
          <a:prstGeom prst="rect">
            <a:avLst/>
          </a:prstGeom>
        </p:spPr>
        <p:txBody>
          <a:bodyPr vert="horz" anchor="ctr"/>
          <a:lstStyle>
            <a:lvl1pPr algn="r" eaLnBrk="1" latinLnBrk="0" hangingPunct="1">
              <a:defRPr kumimoji="0" sz="1400">
                <a:solidFill>
                  <a:schemeClr val="tx2"/>
                </a:solidFill>
              </a:defRPr>
            </a:lvl1pPr>
          </a:lstStyle>
          <a:p>
            <a:r>
              <a:rPr lang="en-US" smtClean="0"/>
              <a:t>Monique Demers  ETM 568</a:t>
            </a:r>
            <a:endParaRPr lang="en-US"/>
          </a:p>
        </p:txBody>
      </p:sp>
      <p:sp>
        <p:nvSpPr>
          <p:cNvPr id="7" name="Rectangle 6"/>
          <p:cNvSpPr/>
          <p:nvPr/>
        </p:nvSpPr>
        <p:spPr bwMode="white">
          <a:xfrm>
            <a:off x="0" y="1234440"/>
            <a:ext cx="9144000" cy="32004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1280160"/>
            <a:ext cx="533400" cy="228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590550" y="1280160"/>
            <a:ext cx="8553450" cy="228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0" y="1272222"/>
            <a:ext cx="533400" cy="244476"/>
          </a:xfrm>
          <a:prstGeom prst="rect">
            <a:avLst/>
          </a:prstGeom>
        </p:spPr>
        <p:txBody>
          <a:bodyPr vert="horz" anchor="ctr" anchorCtr="0">
            <a:normAutofit/>
          </a:bodyPr>
          <a:lstStyle>
            <a:lvl1pPr algn="ctr" eaLnBrk="1" latinLnBrk="0" hangingPunct="1">
              <a:defRPr kumimoji="0" sz="1400" b="1">
                <a:solidFill>
                  <a:srgbClr val="FFFFFF"/>
                </a:solidFill>
              </a:defRPr>
            </a:lvl1pPr>
          </a:lstStyle>
          <a:p>
            <a:fld id="{0E7BCD2D-B983-4899-94A5-8D1A2F2FCBE3}"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hf hdr="0" dt="0"/>
  <p:txStyles>
    <p:titleStyle>
      <a:lvl1pPr algn="l" rtl="0" eaLnBrk="1" latinLnBrk="0" hangingPunct="1">
        <a:spcBef>
          <a:spcPct val="0"/>
        </a:spcBef>
        <a:buNone/>
        <a:defRPr kumimoji="0" sz="4400" kern="1200">
          <a:solidFill>
            <a:schemeClr val="tx2"/>
          </a:solidFill>
          <a:latin typeface="+mj-lt"/>
          <a:ea typeface="+mj-ea"/>
          <a:cs typeface="+mj-cs"/>
        </a:defRPr>
      </a:lvl1pPr>
    </p:titleStyle>
    <p:body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b="1" dirty="0"/>
              <a:t>The Relationship Between Emergency Department Crowding and Patient Outcomes: A Systematic Review</a:t>
            </a:r>
            <a:br>
              <a:rPr lang="en-US" b="1" dirty="0"/>
            </a:br>
            <a:endParaRPr lang="en-US" dirty="0"/>
          </a:p>
        </p:txBody>
      </p:sp>
      <p:sp>
        <p:nvSpPr>
          <p:cNvPr id="3" name="Subtitle 2"/>
          <p:cNvSpPr>
            <a:spLocks noGrp="1"/>
          </p:cNvSpPr>
          <p:nvPr>
            <p:ph type="subTitle" idx="1"/>
          </p:nvPr>
        </p:nvSpPr>
        <p:spPr/>
        <p:txBody>
          <a:bodyPr/>
          <a:lstStyle/>
          <a:p>
            <a:r>
              <a:rPr lang="en-US" dirty="0" smtClean="0"/>
              <a:t>Monique Demers</a:t>
            </a:r>
            <a:endParaRPr lang="en-US" dirty="0"/>
          </a:p>
        </p:txBody>
      </p:sp>
      <p:sp>
        <p:nvSpPr>
          <p:cNvPr id="4" name="Footer Placeholder 3"/>
          <p:cNvSpPr>
            <a:spLocks noGrp="1"/>
          </p:cNvSpPr>
          <p:nvPr>
            <p:ph type="ftr" sz="quarter" idx="11"/>
          </p:nvPr>
        </p:nvSpPr>
        <p:spPr/>
        <p:txBody>
          <a:bodyPr/>
          <a:lstStyle/>
          <a:p>
            <a:r>
              <a:rPr lang="en-US" dirty="0" smtClean="0"/>
              <a:t>Monique Demers               ETM 568</a:t>
            </a:r>
            <a:endParaRPr lang="en-US" dirty="0"/>
          </a:p>
        </p:txBody>
      </p:sp>
      <p:sp>
        <p:nvSpPr>
          <p:cNvPr id="5" name="Slide Number Placeholder 4"/>
          <p:cNvSpPr>
            <a:spLocks noGrp="1"/>
          </p:cNvSpPr>
          <p:nvPr>
            <p:ph type="sldNum" sz="quarter" idx="12"/>
          </p:nvPr>
        </p:nvSpPr>
        <p:spPr/>
        <p:txBody>
          <a:bodyPr/>
          <a:lstStyle/>
          <a:p>
            <a:fld id="{0E7BCD2D-B983-4899-94A5-8D1A2F2FCBE3}" type="slidenum">
              <a:rPr lang="en-US" smtClean="0"/>
              <a:t>1</a:t>
            </a:fld>
            <a:endParaRPr lang="en-US"/>
          </a:p>
        </p:txBody>
      </p:sp>
    </p:spTree>
    <p:extLst>
      <p:ext uri="{BB962C8B-B14F-4D97-AF65-F5344CB8AC3E}">
        <p14:creationId xmlns:p14="http://schemas.microsoft.com/office/powerpoint/2010/main" val="26980295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dirty="0" smtClean="0"/>
              <a:t>Results</a:t>
            </a:r>
            <a:endParaRPr lang="en-US" dirty="0"/>
          </a:p>
        </p:txBody>
      </p:sp>
      <p:sp>
        <p:nvSpPr>
          <p:cNvPr id="5" name="Footer Placeholder 4"/>
          <p:cNvSpPr>
            <a:spLocks noGrp="1"/>
          </p:cNvSpPr>
          <p:nvPr>
            <p:ph type="ftr" sz="quarter" idx="11"/>
          </p:nvPr>
        </p:nvSpPr>
        <p:spPr/>
        <p:txBody>
          <a:bodyPr/>
          <a:lstStyle/>
          <a:p>
            <a:r>
              <a:rPr lang="en-US" smtClean="0"/>
              <a:t>Monique Demers  ETM 568</a:t>
            </a:r>
            <a:endParaRPr lang="en-US"/>
          </a:p>
        </p:txBody>
      </p:sp>
      <p:sp>
        <p:nvSpPr>
          <p:cNvPr id="6" name="Slide Number Placeholder 5"/>
          <p:cNvSpPr>
            <a:spLocks noGrp="1"/>
          </p:cNvSpPr>
          <p:nvPr>
            <p:ph type="sldNum" sz="quarter" idx="12"/>
          </p:nvPr>
        </p:nvSpPr>
        <p:spPr/>
        <p:txBody>
          <a:bodyPr>
            <a:normAutofit fontScale="85000" lnSpcReduction="20000"/>
          </a:bodyPr>
          <a:lstStyle/>
          <a:p>
            <a:fld id="{0E7BCD2D-B983-4899-94A5-8D1A2F2FCBE3}" type="slidenum">
              <a:rPr lang="en-US" smtClean="0"/>
              <a:t>10</a:t>
            </a:fld>
            <a:endParaRPr lang="en-US"/>
          </a:p>
        </p:txBody>
      </p:sp>
      <p:sp>
        <p:nvSpPr>
          <p:cNvPr id="8" name="Content Placeholder 7"/>
          <p:cNvSpPr>
            <a:spLocks noGrp="1"/>
          </p:cNvSpPr>
          <p:nvPr>
            <p:ph sz="quarter" idx="1"/>
          </p:nvPr>
        </p:nvSpPr>
        <p:spPr>
          <a:xfrm>
            <a:off x="612648" y="1600200"/>
            <a:ext cx="8153400" cy="4724400"/>
          </a:xfrm>
        </p:spPr>
        <p:txBody>
          <a:bodyPr>
            <a:normAutofit/>
          </a:bodyPr>
          <a:lstStyle/>
          <a:p>
            <a:r>
              <a:rPr lang="en-US" dirty="0" smtClean="0"/>
              <a:t>11 studies selected for review, from the original 196</a:t>
            </a:r>
          </a:p>
          <a:p>
            <a:pPr marL="0" indent="0">
              <a:buNone/>
            </a:pPr>
            <a:endParaRPr lang="en-US" sz="1400" dirty="0"/>
          </a:p>
          <a:p>
            <a:pPr marL="0" indent="0">
              <a:buNone/>
            </a:pPr>
            <a:endParaRPr lang="en-US" sz="1400" dirty="0" smtClean="0"/>
          </a:p>
          <a:p>
            <a:pPr marL="0" indent="0">
              <a:buNone/>
            </a:pPr>
            <a:endParaRPr lang="en-US" sz="1400" dirty="0"/>
          </a:p>
          <a:p>
            <a:pPr marL="0" indent="0">
              <a:buNone/>
            </a:pPr>
            <a:endParaRPr lang="en-US" sz="1400" dirty="0" smtClean="0"/>
          </a:p>
          <a:p>
            <a:pPr marL="0" indent="0">
              <a:buNone/>
            </a:pPr>
            <a:endParaRPr lang="en-US" sz="1400" dirty="0"/>
          </a:p>
          <a:p>
            <a:pPr marL="0" indent="0">
              <a:buNone/>
            </a:pPr>
            <a:endParaRPr lang="en-US" sz="1400" dirty="0" smtClean="0"/>
          </a:p>
          <a:p>
            <a:pPr marL="0" indent="0">
              <a:buNone/>
            </a:pPr>
            <a:endParaRPr lang="en-US" sz="1400" dirty="0"/>
          </a:p>
          <a:p>
            <a:pPr marL="0" indent="0">
              <a:buNone/>
            </a:pPr>
            <a:endParaRPr lang="en-US" sz="1400" dirty="0" smtClean="0"/>
          </a:p>
          <a:p>
            <a:pPr marL="0" indent="0">
              <a:buNone/>
            </a:pPr>
            <a:endParaRPr lang="en-US" sz="1400" dirty="0"/>
          </a:p>
          <a:p>
            <a:pPr marL="0" indent="0">
              <a:buNone/>
            </a:pPr>
            <a:endParaRPr lang="en-US" sz="1400" dirty="0" smtClean="0"/>
          </a:p>
          <a:p>
            <a:pPr marL="0" indent="0">
              <a:buNone/>
            </a:pPr>
            <a:endParaRPr lang="en-US" sz="1400" dirty="0"/>
          </a:p>
          <a:p>
            <a:pPr marL="0" indent="0" algn="ctr">
              <a:buNone/>
            </a:pPr>
            <a:r>
              <a:rPr lang="en-US" sz="1400" dirty="0" smtClean="0"/>
              <a:t>Results, Figure 1</a:t>
            </a:r>
            <a:endParaRPr lang="en-US" dirty="0"/>
          </a:p>
          <a:p>
            <a:endParaRPr lang="en-US" dirty="0" smtClean="0"/>
          </a:p>
          <a:p>
            <a:endParaRPr lang="en-US" dirty="0" smtClean="0"/>
          </a:p>
          <a:p>
            <a:endParaRPr lang="en-US" dirty="0"/>
          </a:p>
        </p:txBody>
      </p:sp>
      <p:pic>
        <p:nvPicPr>
          <p:cNvPr id="1026" name="Picture 2" descr="Figure 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05000" y="2209800"/>
            <a:ext cx="5715001" cy="356507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8512042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Results-ED Characteristics</a:t>
            </a:r>
            <a:endParaRPr lang="en-US" dirty="0"/>
          </a:p>
        </p:txBody>
      </p:sp>
      <p:sp>
        <p:nvSpPr>
          <p:cNvPr id="4" name="Footer Placeholder 3"/>
          <p:cNvSpPr>
            <a:spLocks noGrp="1"/>
          </p:cNvSpPr>
          <p:nvPr>
            <p:ph type="ftr" sz="quarter" idx="11"/>
          </p:nvPr>
        </p:nvSpPr>
        <p:spPr/>
        <p:txBody>
          <a:bodyPr/>
          <a:lstStyle/>
          <a:p>
            <a:r>
              <a:rPr lang="en-US" smtClean="0"/>
              <a:t>Monique Demers  ETM 568</a:t>
            </a:r>
            <a:endParaRPr lang="en-US"/>
          </a:p>
        </p:txBody>
      </p:sp>
      <p:sp>
        <p:nvSpPr>
          <p:cNvPr id="5" name="Slide Number Placeholder 4"/>
          <p:cNvSpPr>
            <a:spLocks noGrp="1"/>
          </p:cNvSpPr>
          <p:nvPr>
            <p:ph type="sldNum" sz="quarter" idx="12"/>
          </p:nvPr>
        </p:nvSpPr>
        <p:spPr/>
        <p:txBody>
          <a:bodyPr>
            <a:normAutofit fontScale="85000" lnSpcReduction="20000"/>
          </a:bodyPr>
          <a:lstStyle/>
          <a:p>
            <a:fld id="{0E7BCD2D-B983-4899-94A5-8D1A2F2FCBE3}" type="slidenum">
              <a:rPr lang="en-US" smtClean="0"/>
              <a:t>11</a:t>
            </a:fld>
            <a:endParaRPr lang="en-US"/>
          </a:p>
        </p:txBody>
      </p:sp>
      <p:sp>
        <p:nvSpPr>
          <p:cNvPr id="3" name="Content Placeholder 2"/>
          <p:cNvSpPr>
            <a:spLocks noGrp="1"/>
          </p:cNvSpPr>
          <p:nvPr>
            <p:ph sz="quarter" idx="1"/>
          </p:nvPr>
        </p:nvSpPr>
        <p:spPr/>
        <p:txBody>
          <a:bodyPr/>
          <a:lstStyle/>
          <a:p>
            <a:r>
              <a:rPr lang="en-US" dirty="0" smtClean="0"/>
              <a:t>ED’s reviewed were in urban areas</a:t>
            </a:r>
          </a:p>
          <a:p>
            <a:r>
              <a:rPr lang="en-US" dirty="0" smtClean="0"/>
              <a:t>Generally studies were of ED’s with annual visit rates over 45000</a:t>
            </a:r>
          </a:p>
          <a:p>
            <a:r>
              <a:rPr lang="en-US" dirty="0" smtClean="0"/>
              <a:t>Only three were conducted outside of the US</a:t>
            </a:r>
          </a:p>
          <a:p>
            <a:endParaRPr lang="en-US" dirty="0"/>
          </a:p>
        </p:txBody>
      </p:sp>
    </p:spTree>
    <p:extLst>
      <p:ext uri="{BB962C8B-B14F-4D97-AF65-F5344CB8AC3E}">
        <p14:creationId xmlns:p14="http://schemas.microsoft.com/office/powerpoint/2010/main" val="29152010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Results-Relationship</a:t>
            </a:r>
            <a:endParaRPr lang="en-US" dirty="0"/>
          </a:p>
        </p:txBody>
      </p:sp>
      <p:sp>
        <p:nvSpPr>
          <p:cNvPr id="4" name="Footer Placeholder 3"/>
          <p:cNvSpPr>
            <a:spLocks noGrp="1"/>
          </p:cNvSpPr>
          <p:nvPr>
            <p:ph type="ftr" sz="quarter" idx="11"/>
          </p:nvPr>
        </p:nvSpPr>
        <p:spPr/>
        <p:txBody>
          <a:bodyPr/>
          <a:lstStyle/>
          <a:p>
            <a:r>
              <a:rPr lang="en-US" smtClean="0"/>
              <a:t>Monique Demers  ETM 568</a:t>
            </a:r>
            <a:endParaRPr lang="en-US"/>
          </a:p>
        </p:txBody>
      </p:sp>
      <p:sp>
        <p:nvSpPr>
          <p:cNvPr id="5" name="Slide Number Placeholder 4"/>
          <p:cNvSpPr>
            <a:spLocks noGrp="1"/>
          </p:cNvSpPr>
          <p:nvPr>
            <p:ph type="sldNum" sz="quarter" idx="12"/>
          </p:nvPr>
        </p:nvSpPr>
        <p:spPr/>
        <p:txBody>
          <a:bodyPr>
            <a:normAutofit fontScale="85000" lnSpcReduction="20000"/>
          </a:bodyPr>
          <a:lstStyle/>
          <a:p>
            <a:fld id="{0E7BCD2D-B983-4899-94A5-8D1A2F2FCBE3}" type="slidenum">
              <a:rPr lang="en-US" smtClean="0"/>
              <a:t>12</a:t>
            </a:fld>
            <a:endParaRPr lang="en-US"/>
          </a:p>
        </p:txBody>
      </p:sp>
      <p:sp>
        <p:nvSpPr>
          <p:cNvPr id="3" name="Content Placeholder 2"/>
          <p:cNvSpPr>
            <a:spLocks noGrp="1"/>
          </p:cNvSpPr>
          <p:nvPr>
            <p:ph sz="quarter" idx="1"/>
          </p:nvPr>
        </p:nvSpPr>
        <p:spPr/>
        <p:txBody>
          <a:bodyPr/>
          <a:lstStyle/>
          <a:p>
            <a:r>
              <a:rPr lang="en-US" dirty="0" smtClean="0"/>
              <a:t>The majority of the reviewed studies examined </a:t>
            </a:r>
          </a:p>
          <a:p>
            <a:pPr lvl="1"/>
            <a:r>
              <a:rPr lang="en-US" dirty="0" smtClean="0"/>
              <a:t>Waiting room time</a:t>
            </a:r>
          </a:p>
          <a:p>
            <a:pPr lvl="1"/>
            <a:r>
              <a:rPr lang="en-US" dirty="0" smtClean="0"/>
              <a:t>Waiting room census</a:t>
            </a:r>
          </a:p>
          <a:p>
            <a:pPr lvl="1"/>
            <a:r>
              <a:rPr lang="en-US" dirty="0" smtClean="0"/>
              <a:t>ED occupancy </a:t>
            </a:r>
          </a:p>
          <a:p>
            <a:r>
              <a:rPr lang="en-US" dirty="0" smtClean="0"/>
              <a:t> The relationship between ED crowding and patient care outcomes is significant</a:t>
            </a:r>
            <a:endParaRPr lang="en-US" dirty="0"/>
          </a:p>
        </p:txBody>
      </p:sp>
    </p:spTree>
    <p:extLst>
      <p:ext uri="{BB962C8B-B14F-4D97-AF65-F5344CB8AC3E}">
        <p14:creationId xmlns:p14="http://schemas.microsoft.com/office/powerpoint/2010/main" val="427436332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Overview</a:t>
            </a:r>
            <a:endParaRPr lang="en-US" dirty="0"/>
          </a:p>
        </p:txBody>
      </p:sp>
      <p:sp>
        <p:nvSpPr>
          <p:cNvPr id="3" name="Content Placeholder 2"/>
          <p:cNvSpPr>
            <a:spLocks noGrp="1"/>
          </p:cNvSpPr>
          <p:nvPr>
            <p:ph sz="quarter" idx="1"/>
          </p:nvPr>
        </p:nvSpPr>
        <p:spPr/>
        <p:txBody>
          <a:bodyPr/>
          <a:lstStyle/>
          <a:p>
            <a:r>
              <a:rPr lang="en-US" strike="sngStrike" dirty="0" smtClean="0"/>
              <a:t>Purpose</a:t>
            </a:r>
          </a:p>
          <a:p>
            <a:r>
              <a:rPr lang="en-US" strike="sngStrike" dirty="0" smtClean="0"/>
              <a:t>Methods</a:t>
            </a:r>
          </a:p>
          <a:p>
            <a:r>
              <a:rPr lang="en-US" strike="sngStrike" dirty="0" smtClean="0"/>
              <a:t>Results</a:t>
            </a:r>
          </a:p>
          <a:p>
            <a:r>
              <a:rPr lang="en-US" dirty="0" smtClean="0"/>
              <a:t>Discussion</a:t>
            </a:r>
          </a:p>
          <a:p>
            <a:r>
              <a:rPr lang="en-US" dirty="0" smtClean="0"/>
              <a:t>Conclusion</a:t>
            </a:r>
          </a:p>
        </p:txBody>
      </p:sp>
      <p:sp>
        <p:nvSpPr>
          <p:cNvPr id="6" name="Slide Number Placeholder 5"/>
          <p:cNvSpPr>
            <a:spLocks noGrp="1"/>
          </p:cNvSpPr>
          <p:nvPr>
            <p:ph type="sldNum" sz="quarter" idx="16"/>
          </p:nvPr>
        </p:nvSpPr>
        <p:spPr/>
        <p:txBody>
          <a:bodyPr>
            <a:normAutofit fontScale="85000" lnSpcReduction="20000"/>
          </a:bodyPr>
          <a:lstStyle/>
          <a:p>
            <a:fld id="{0E7BCD2D-B983-4899-94A5-8D1A2F2FCBE3}" type="slidenum">
              <a:rPr lang="en-US" smtClean="0"/>
              <a:t>13</a:t>
            </a:fld>
            <a:endParaRPr lang="en-US"/>
          </a:p>
        </p:txBody>
      </p:sp>
      <p:sp>
        <p:nvSpPr>
          <p:cNvPr id="5" name="Footer Placeholder 4"/>
          <p:cNvSpPr>
            <a:spLocks noGrp="1"/>
          </p:cNvSpPr>
          <p:nvPr>
            <p:ph type="ftr" sz="quarter" idx="17"/>
          </p:nvPr>
        </p:nvSpPr>
        <p:spPr/>
        <p:txBody>
          <a:bodyPr/>
          <a:lstStyle/>
          <a:p>
            <a:r>
              <a:rPr lang="en-US" smtClean="0"/>
              <a:t>Monique Demers  ETM 568</a:t>
            </a:r>
            <a:endParaRPr lang="en-US"/>
          </a:p>
        </p:txBody>
      </p:sp>
    </p:spTree>
    <p:extLst>
      <p:ext uri="{BB962C8B-B14F-4D97-AF65-F5344CB8AC3E}">
        <p14:creationId xmlns:p14="http://schemas.microsoft.com/office/powerpoint/2010/main" val="333728681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dirty="0" smtClean="0"/>
              <a:t>Discussion</a:t>
            </a:r>
            <a:endParaRPr lang="en-US" dirty="0"/>
          </a:p>
        </p:txBody>
      </p:sp>
      <p:sp>
        <p:nvSpPr>
          <p:cNvPr id="5" name="Footer Placeholder 4"/>
          <p:cNvSpPr>
            <a:spLocks noGrp="1"/>
          </p:cNvSpPr>
          <p:nvPr>
            <p:ph type="ftr" sz="quarter" idx="11"/>
          </p:nvPr>
        </p:nvSpPr>
        <p:spPr/>
        <p:txBody>
          <a:bodyPr/>
          <a:lstStyle/>
          <a:p>
            <a:r>
              <a:rPr lang="en-US" smtClean="0"/>
              <a:t>Monique Demers  ETM 568</a:t>
            </a:r>
            <a:endParaRPr lang="en-US"/>
          </a:p>
        </p:txBody>
      </p:sp>
      <p:sp>
        <p:nvSpPr>
          <p:cNvPr id="6" name="Slide Number Placeholder 5"/>
          <p:cNvSpPr>
            <a:spLocks noGrp="1"/>
          </p:cNvSpPr>
          <p:nvPr>
            <p:ph type="sldNum" sz="quarter" idx="12"/>
          </p:nvPr>
        </p:nvSpPr>
        <p:spPr/>
        <p:txBody>
          <a:bodyPr>
            <a:normAutofit fontScale="85000" lnSpcReduction="20000"/>
          </a:bodyPr>
          <a:lstStyle/>
          <a:p>
            <a:fld id="{0E7BCD2D-B983-4899-94A5-8D1A2F2FCBE3}" type="slidenum">
              <a:rPr lang="en-US" smtClean="0"/>
              <a:t>14</a:t>
            </a:fld>
            <a:endParaRPr lang="en-US"/>
          </a:p>
        </p:txBody>
      </p:sp>
      <p:sp>
        <p:nvSpPr>
          <p:cNvPr id="8" name="Content Placeholder 7"/>
          <p:cNvSpPr>
            <a:spLocks noGrp="1"/>
          </p:cNvSpPr>
          <p:nvPr>
            <p:ph sz="quarter" idx="1"/>
          </p:nvPr>
        </p:nvSpPr>
        <p:spPr/>
        <p:txBody>
          <a:bodyPr>
            <a:normAutofit/>
          </a:bodyPr>
          <a:lstStyle/>
          <a:p>
            <a:r>
              <a:rPr lang="en-US" dirty="0" smtClean="0"/>
              <a:t>Of the 11 studies examined, only 4 discussed patient health, most of the studies were process oriented </a:t>
            </a:r>
          </a:p>
          <a:p>
            <a:r>
              <a:rPr lang="en-US" dirty="0" smtClean="0"/>
              <a:t>Methodology varied across the studies</a:t>
            </a:r>
          </a:p>
          <a:p>
            <a:r>
              <a:rPr lang="en-US" dirty="0" smtClean="0"/>
              <a:t>The Affordable Care Act has given health coverage to an additional 30 million Americans. A study of the impact of the Affordable Care Act and ED crowding should be conducted</a:t>
            </a:r>
            <a:endParaRPr lang="en-US" dirty="0"/>
          </a:p>
        </p:txBody>
      </p:sp>
    </p:spTree>
    <p:extLst>
      <p:ext uri="{BB962C8B-B14F-4D97-AF65-F5344CB8AC3E}">
        <p14:creationId xmlns:p14="http://schemas.microsoft.com/office/powerpoint/2010/main" val="249402378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Overview</a:t>
            </a:r>
            <a:endParaRPr lang="en-US" dirty="0"/>
          </a:p>
        </p:txBody>
      </p:sp>
      <p:sp>
        <p:nvSpPr>
          <p:cNvPr id="3" name="Content Placeholder 2"/>
          <p:cNvSpPr>
            <a:spLocks noGrp="1"/>
          </p:cNvSpPr>
          <p:nvPr>
            <p:ph sz="quarter" idx="1"/>
          </p:nvPr>
        </p:nvSpPr>
        <p:spPr/>
        <p:txBody>
          <a:bodyPr/>
          <a:lstStyle/>
          <a:p>
            <a:r>
              <a:rPr lang="en-US" strike="sngStrike" dirty="0" smtClean="0"/>
              <a:t>Purpose</a:t>
            </a:r>
          </a:p>
          <a:p>
            <a:r>
              <a:rPr lang="en-US" strike="sngStrike" dirty="0" smtClean="0"/>
              <a:t>Methods</a:t>
            </a:r>
          </a:p>
          <a:p>
            <a:r>
              <a:rPr lang="en-US" strike="sngStrike" dirty="0" smtClean="0"/>
              <a:t>Results</a:t>
            </a:r>
          </a:p>
          <a:p>
            <a:r>
              <a:rPr lang="en-US" strike="sngStrike" dirty="0" smtClean="0"/>
              <a:t>Discussion</a:t>
            </a:r>
          </a:p>
          <a:p>
            <a:r>
              <a:rPr lang="en-US" dirty="0" smtClean="0"/>
              <a:t>Conclusion</a:t>
            </a:r>
          </a:p>
        </p:txBody>
      </p:sp>
      <p:sp>
        <p:nvSpPr>
          <p:cNvPr id="6" name="Slide Number Placeholder 5"/>
          <p:cNvSpPr>
            <a:spLocks noGrp="1"/>
          </p:cNvSpPr>
          <p:nvPr>
            <p:ph type="sldNum" sz="quarter" idx="16"/>
          </p:nvPr>
        </p:nvSpPr>
        <p:spPr/>
        <p:txBody>
          <a:bodyPr>
            <a:normAutofit fontScale="85000" lnSpcReduction="20000"/>
          </a:bodyPr>
          <a:lstStyle/>
          <a:p>
            <a:fld id="{0E7BCD2D-B983-4899-94A5-8D1A2F2FCBE3}" type="slidenum">
              <a:rPr lang="en-US" smtClean="0"/>
              <a:t>15</a:t>
            </a:fld>
            <a:endParaRPr lang="en-US"/>
          </a:p>
        </p:txBody>
      </p:sp>
      <p:sp>
        <p:nvSpPr>
          <p:cNvPr id="5" name="Footer Placeholder 4"/>
          <p:cNvSpPr>
            <a:spLocks noGrp="1"/>
          </p:cNvSpPr>
          <p:nvPr>
            <p:ph type="ftr" sz="quarter" idx="17"/>
          </p:nvPr>
        </p:nvSpPr>
        <p:spPr/>
        <p:txBody>
          <a:bodyPr/>
          <a:lstStyle/>
          <a:p>
            <a:r>
              <a:rPr lang="en-US" smtClean="0"/>
              <a:t>Monique Demers  ETM 568</a:t>
            </a:r>
            <a:endParaRPr lang="en-US"/>
          </a:p>
        </p:txBody>
      </p:sp>
    </p:spTree>
    <p:extLst>
      <p:ext uri="{BB962C8B-B14F-4D97-AF65-F5344CB8AC3E}">
        <p14:creationId xmlns:p14="http://schemas.microsoft.com/office/powerpoint/2010/main" val="333728681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dirty="0" smtClean="0"/>
              <a:t>Conclusion</a:t>
            </a:r>
            <a:endParaRPr lang="en-US" dirty="0"/>
          </a:p>
        </p:txBody>
      </p:sp>
      <p:sp>
        <p:nvSpPr>
          <p:cNvPr id="5" name="Footer Placeholder 4"/>
          <p:cNvSpPr>
            <a:spLocks noGrp="1"/>
          </p:cNvSpPr>
          <p:nvPr>
            <p:ph type="ftr" sz="quarter" idx="11"/>
          </p:nvPr>
        </p:nvSpPr>
        <p:spPr/>
        <p:txBody>
          <a:bodyPr/>
          <a:lstStyle/>
          <a:p>
            <a:r>
              <a:rPr lang="en-US" smtClean="0"/>
              <a:t>Monique Demers  ETM 568</a:t>
            </a:r>
            <a:endParaRPr lang="en-US"/>
          </a:p>
        </p:txBody>
      </p:sp>
      <p:sp>
        <p:nvSpPr>
          <p:cNvPr id="6" name="Slide Number Placeholder 5"/>
          <p:cNvSpPr>
            <a:spLocks noGrp="1"/>
          </p:cNvSpPr>
          <p:nvPr>
            <p:ph type="sldNum" sz="quarter" idx="12"/>
          </p:nvPr>
        </p:nvSpPr>
        <p:spPr/>
        <p:txBody>
          <a:bodyPr/>
          <a:lstStyle/>
          <a:p>
            <a:fld id="{0E7BCD2D-B983-4899-94A5-8D1A2F2FCBE3}" type="slidenum">
              <a:rPr lang="en-US" smtClean="0"/>
              <a:t>16</a:t>
            </a:fld>
            <a:endParaRPr lang="en-US"/>
          </a:p>
        </p:txBody>
      </p:sp>
      <p:sp>
        <p:nvSpPr>
          <p:cNvPr id="8" name="Content Placeholder 7"/>
          <p:cNvSpPr>
            <a:spLocks noGrp="1"/>
          </p:cNvSpPr>
          <p:nvPr>
            <p:ph sz="quarter" idx="1"/>
          </p:nvPr>
        </p:nvSpPr>
        <p:spPr/>
        <p:txBody>
          <a:bodyPr>
            <a:normAutofit/>
          </a:bodyPr>
          <a:lstStyle/>
          <a:p>
            <a:r>
              <a:rPr lang="en-US" dirty="0" smtClean="0"/>
              <a:t>ED crowding is linked to</a:t>
            </a:r>
          </a:p>
          <a:p>
            <a:pPr lvl="1"/>
            <a:r>
              <a:rPr lang="en-US" dirty="0" smtClean="0"/>
              <a:t>“Higher rates of inpatient mortality among those admitted to the hospital from the ED and discharged from the ED to home”</a:t>
            </a:r>
          </a:p>
          <a:p>
            <a:pPr lvl="1"/>
            <a:r>
              <a:rPr lang="en-US" dirty="0" smtClean="0"/>
              <a:t>Higher rates of patients leaving the ED before care was given</a:t>
            </a:r>
          </a:p>
          <a:p>
            <a:pPr lvl="1"/>
            <a:endParaRPr lang="en-US" dirty="0"/>
          </a:p>
          <a:p>
            <a:pPr marL="457200" lvl="1" indent="0">
              <a:buNone/>
            </a:pPr>
            <a:r>
              <a:rPr lang="en-US" dirty="0" smtClean="0"/>
              <a:t>The relationship between ED crowding and patient care is significant and policies must be  examined for the safety and care of the patients</a:t>
            </a:r>
            <a:endParaRPr lang="en-US" dirty="0"/>
          </a:p>
        </p:txBody>
      </p:sp>
    </p:spTree>
    <p:extLst>
      <p:ext uri="{BB962C8B-B14F-4D97-AF65-F5344CB8AC3E}">
        <p14:creationId xmlns:p14="http://schemas.microsoft.com/office/powerpoint/2010/main" val="249402378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Questions?</a:t>
            </a:r>
            <a:endParaRPr lang="en-US" dirty="0"/>
          </a:p>
        </p:txBody>
      </p:sp>
      <p:sp>
        <p:nvSpPr>
          <p:cNvPr id="5" name="Footer Placeholder 4"/>
          <p:cNvSpPr>
            <a:spLocks noGrp="1"/>
          </p:cNvSpPr>
          <p:nvPr>
            <p:ph type="ftr" sz="quarter" idx="11"/>
          </p:nvPr>
        </p:nvSpPr>
        <p:spPr/>
        <p:txBody>
          <a:bodyPr/>
          <a:lstStyle/>
          <a:p>
            <a:r>
              <a:rPr lang="en-US" smtClean="0"/>
              <a:t>Monique Demers  ETM 568</a:t>
            </a:r>
            <a:endParaRPr lang="en-US"/>
          </a:p>
        </p:txBody>
      </p:sp>
      <p:sp>
        <p:nvSpPr>
          <p:cNvPr id="6" name="Slide Number Placeholder 5"/>
          <p:cNvSpPr>
            <a:spLocks noGrp="1"/>
          </p:cNvSpPr>
          <p:nvPr>
            <p:ph type="sldNum" sz="quarter" idx="12"/>
          </p:nvPr>
        </p:nvSpPr>
        <p:spPr/>
        <p:txBody>
          <a:bodyPr/>
          <a:lstStyle/>
          <a:p>
            <a:fld id="{0E7BCD2D-B983-4899-94A5-8D1A2F2FCBE3}" type="slidenum">
              <a:rPr lang="en-US" smtClean="0"/>
              <a:t>17</a:t>
            </a:fld>
            <a:endParaRPr lang="en-US"/>
          </a:p>
        </p:txBody>
      </p:sp>
    </p:spTree>
    <p:extLst>
      <p:ext uri="{BB962C8B-B14F-4D97-AF65-F5344CB8AC3E}">
        <p14:creationId xmlns:p14="http://schemas.microsoft.com/office/powerpoint/2010/main" val="249402378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Citation</a:t>
            </a:r>
            <a:endParaRPr lang="en-US" dirty="0"/>
          </a:p>
        </p:txBody>
      </p:sp>
      <p:sp>
        <p:nvSpPr>
          <p:cNvPr id="4" name="Footer Placeholder 3"/>
          <p:cNvSpPr>
            <a:spLocks noGrp="1"/>
          </p:cNvSpPr>
          <p:nvPr>
            <p:ph type="ftr" sz="quarter" idx="11"/>
          </p:nvPr>
        </p:nvSpPr>
        <p:spPr/>
        <p:txBody>
          <a:bodyPr/>
          <a:lstStyle/>
          <a:p>
            <a:r>
              <a:rPr lang="en-US" smtClean="0"/>
              <a:t>Monique Demers  ETM 568</a:t>
            </a:r>
            <a:endParaRPr lang="en-US"/>
          </a:p>
        </p:txBody>
      </p:sp>
      <p:sp>
        <p:nvSpPr>
          <p:cNvPr id="5" name="Slide Number Placeholder 4"/>
          <p:cNvSpPr>
            <a:spLocks noGrp="1"/>
          </p:cNvSpPr>
          <p:nvPr>
            <p:ph type="sldNum" sz="quarter" idx="12"/>
          </p:nvPr>
        </p:nvSpPr>
        <p:spPr/>
        <p:txBody>
          <a:bodyPr>
            <a:normAutofit fontScale="85000" lnSpcReduction="20000"/>
          </a:bodyPr>
          <a:lstStyle/>
          <a:p>
            <a:fld id="{0E7BCD2D-B983-4899-94A5-8D1A2F2FCBE3}" type="slidenum">
              <a:rPr lang="en-US" smtClean="0"/>
              <a:t>2</a:t>
            </a:fld>
            <a:endParaRPr lang="en-US"/>
          </a:p>
        </p:txBody>
      </p:sp>
      <p:sp>
        <p:nvSpPr>
          <p:cNvPr id="3" name="Content Placeholder 2"/>
          <p:cNvSpPr>
            <a:spLocks noGrp="1"/>
          </p:cNvSpPr>
          <p:nvPr>
            <p:ph sz="quarter" idx="1"/>
          </p:nvPr>
        </p:nvSpPr>
        <p:spPr/>
        <p:txBody>
          <a:bodyPr/>
          <a:lstStyle/>
          <a:p>
            <a:pPr marL="0" indent="0">
              <a:buNone/>
            </a:pPr>
            <a:r>
              <a:rPr lang="en-US" dirty="0" smtClean="0"/>
              <a:t>Carter, Eileen J., Stephanie M. Pouch, and Elaine L. Larson. "The Relationship Between Emergency Department Crowding and Patient Outcomes: A Systematic Review." Journal of Nursing Scholarship: 106-15. </a:t>
            </a:r>
            <a:endParaRPr lang="en-US" dirty="0"/>
          </a:p>
        </p:txBody>
      </p:sp>
    </p:spTree>
    <p:extLst>
      <p:ext uri="{BB962C8B-B14F-4D97-AF65-F5344CB8AC3E}">
        <p14:creationId xmlns:p14="http://schemas.microsoft.com/office/powerpoint/2010/main" val="219312102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Overview</a:t>
            </a:r>
            <a:endParaRPr lang="en-US" dirty="0"/>
          </a:p>
        </p:txBody>
      </p:sp>
      <p:sp>
        <p:nvSpPr>
          <p:cNvPr id="3" name="Content Placeholder 2"/>
          <p:cNvSpPr>
            <a:spLocks noGrp="1"/>
          </p:cNvSpPr>
          <p:nvPr>
            <p:ph sz="quarter" idx="1"/>
          </p:nvPr>
        </p:nvSpPr>
        <p:spPr/>
        <p:txBody>
          <a:bodyPr/>
          <a:lstStyle/>
          <a:p>
            <a:r>
              <a:rPr lang="en-US" dirty="0" smtClean="0"/>
              <a:t>Purpose</a:t>
            </a:r>
          </a:p>
          <a:p>
            <a:r>
              <a:rPr lang="en-US" dirty="0" smtClean="0"/>
              <a:t>Methods</a:t>
            </a:r>
          </a:p>
          <a:p>
            <a:r>
              <a:rPr lang="en-US" dirty="0" smtClean="0"/>
              <a:t>Results</a:t>
            </a:r>
          </a:p>
          <a:p>
            <a:r>
              <a:rPr lang="en-US" dirty="0" smtClean="0"/>
              <a:t>Discussion</a:t>
            </a:r>
          </a:p>
          <a:p>
            <a:r>
              <a:rPr lang="en-US" dirty="0" smtClean="0"/>
              <a:t>Conclusion</a:t>
            </a:r>
          </a:p>
        </p:txBody>
      </p:sp>
      <p:sp>
        <p:nvSpPr>
          <p:cNvPr id="6" name="Slide Number Placeholder 5"/>
          <p:cNvSpPr>
            <a:spLocks noGrp="1"/>
          </p:cNvSpPr>
          <p:nvPr>
            <p:ph type="sldNum" sz="quarter" idx="16"/>
          </p:nvPr>
        </p:nvSpPr>
        <p:spPr/>
        <p:txBody>
          <a:bodyPr>
            <a:normAutofit fontScale="85000" lnSpcReduction="20000"/>
          </a:bodyPr>
          <a:lstStyle/>
          <a:p>
            <a:fld id="{0E7BCD2D-B983-4899-94A5-8D1A2F2FCBE3}" type="slidenum">
              <a:rPr lang="en-US" smtClean="0"/>
              <a:t>3</a:t>
            </a:fld>
            <a:endParaRPr lang="en-US"/>
          </a:p>
        </p:txBody>
      </p:sp>
      <p:sp>
        <p:nvSpPr>
          <p:cNvPr id="5" name="Footer Placeholder 4"/>
          <p:cNvSpPr>
            <a:spLocks noGrp="1"/>
          </p:cNvSpPr>
          <p:nvPr>
            <p:ph type="ftr" sz="quarter" idx="17"/>
          </p:nvPr>
        </p:nvSpPr>
        <p:spPr/>
        <p:txBody>
          <a:bodyPr/>
          <a:lstStyle/>
          <a:p>
            <a:r>
              <a:rPr lang="en-US" smtClean="0"/>
              <a:t>Monique Demers  ETM 568</a:t>
            </a:r>
            <a:endParaRPr lang="en-US"/>
          </a:p>
        </p:txBody>
      </p:sp>
    </p:spTree>
    <p:extLst>
      <p:ext uri="{BB962C8B-B14F-4D97-AF65-F5344CB8AC3E}">
        <p14:creationId xmlns:p14="http://schemas.microsoft.com/office/powerpoint/2010/main" val="427958274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dirty="0" smtClean="0"/>
              <a:t>Purpose</a:t>
            </a:r>
            <a:endParaRPr lang="en-US" dirty="0"/>
          </a:p>
        </p:txBody>
      </p:sp>
      <p:sp>
        <p:nvSpPr>
          <p:cNvPr id="5" name="Footer Placeholder 4"/>
          <p:cNvSpPr>
            <a:spLocks noGrp="1"/>
          </p:cNvSpPr>
          <p:nvPr>
            <p:ph type="ftr" sz="quarter" idx="11"/>
          </p:nvPr>
        </p:nvSpPr>
        <p:spPr/>
        <p:txBody>
          <a:bodyPr/>
          <a:lstStyle/>
          <a:p>
            <a:r>
              <a:rPr lang="en-US" smtClean="0"/>
              <a:t>Monique Demers  ETM 568</a:t>
            </a:r>
            <a:endParaRPr lang="en-US"/>
          </a:p>
        </p:txBody>
      </p:sp>
      <p:sp>
        <p:nvSpPr>
          <p:cNvPr id="6" name="Slide Number Placeholder 5"/>
          <p:cNvSpPr>
            <a:spLocks noGrp="1"/>
          </p:cNvSpPr>
          <p:nvPr>
            <p:ph type="sldNum" sz="quarter" idx="12"/>
          </p:nvPr>
        </p:nvSpPr>
        <p:spPr/>
        <p:txBody>
          <a:bodyPr>
            <a:normAutofit fontScale="85000" lnSpcReduction="20000"/>
          </a:bodyPr>
          <a:lstStyle/>
          <a:p>
            <a:fld id="{0E7BCD2D-B983-4899-94A5-8D1A2F2FCBE3}" type="slidenum">
              <a:rPr lang="en-US" smtClean="0"/>
              <a:t>4</a:t>
            </a:fld>
            <a:endParaRPr lang="en-US"/>
          </a:p>
        </p:txBody>
      </p:sp>
      <p:sp>
        <p:nvSpPr>
          <p:cNvPr id="9" name="Content Placeholder 8"/>
          <p:cNvSpPr>
            <a:spLocks noGrp="1"/>
          </p:cNvSpPr>
          <p:nvPr>
            <p:ph sz="quarter" idx="1"/>
          </p:nvPr>
        </p:nvSpPr>
        <p:spPr/>
        <p:txBody>
          <a:bodyPr/>
          <a:lstStyle/>
          <a:p>
            <a:r>
              <a:rPr lang="en-US" dirty="0" smtClean="0"/>
              <a:t>The goal of the study was to determine the relationship between crowded emergency departments (ED) and patient outcomes.</a:t>
            </a:r>
          </a:p>
          <a:p>
            <a:pPr lvl="1"/>
            <a:r>
              <a:rPr lang="en-US" dirty="0" smtClean="0"/>
              <a:t>Overcrowding is a safety concern</a:t>
            </a:r>
          </a:p>
          <a:p>
            <a:pPr lvl="1"/>
            <a:r>
              <a:rPr lang="en-US" dirty="0" smtClean="0"/>
              <a:t>Overcrowded ED’s can lead to lower quality care</a:t>
            </a:r>
            <a:endParaRPr lang="en-US" dirty="0"/>
          </a:p>
        </p:txBody>
      </p:sp>
    </p:spTree>
    <p:extLst>
      <p:ext uri="{BB962C8B-B14F-4D97-AF65-F5344CB8AC3E}">
        <p14:creationId xmlns:p14="http://schemas.microsoft.com/office/powerpoint/2010/main" val="265627697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Overview</a:t>
            </a:r>
            <a:endParaRPr lang="en-US" dirty="0"/>
          </a:p>
        </p:txBody>
      </p:sp>
      <p:sp>
        <p:nvSpPr>
          <p:cNvPr id="3" name="Content Placeholder 2"/>
          <p:cNvSpPr>
            <a:spLocks noGrp="1"/>
          </p:cNvSpPr>
          <p:nvPr>
            <p:ph sz="quarter" idx="1"/>
          </p:nvPr>
        </p:nvSpPr>
        <p:spPr/>
        <p:txBody>
          <a:bodyPr/>
          <a:lstStyle/>
          <a:p>
            <a:r>
              <a:rPr lang="en-US" strike="sngStrike" dirty="0" smtClean="0"/>
              <a:t>Purpose</a:t>
            </a:r>
          </a:p>
          <a:p>
            <a:r>
              <a:rPr lang="en-US" dirty="0" smtClean="0"/>
              <a:t>Methods</a:t>
            </a:r>
          </a:p>
          <a:p>
            <a:r>
              <a:rPr lang="en-US" dirty="0" smtClean="0"/>
              <a:t>Results</a:t>
            </a:r>
          </a:p>
          <a:p>
            <a:r>
              <a:rPr lang="en-US" dirty="0" smtClean="0"/>
              <a:t>Discussion</a:t>
            </a:r>
          </a:p>
          <a:p>
            <a:r>
              <a:rPr lang="en-US" dirty="0" smtClean="0"/>
              <a:t>Conclusion</a:t>
            </a:r>
          </a:p>
        </p:txBody>
      </p:sp>
      <p:sp>
        <p:nvSpPr>
          <p:cNvPr id="6" name="Slide Number Placeholder 5"/>
          <p:cNvSpPr>
            <a:spLocks noGrp="1"/>
          </p:cNvSpPr>
          <p:nvPr>
            <p:ph type="sldNum" sz="quarter" idx="16"/>
          </p:nvPr>
        </p:nvSpPr>
        <p:spPr/>
        <p:txBody>
          <a:bodyPr>
            <a:normAutofit fontScale="85000" lnSpcReduction="20000"/>
          </a:bodyPr>
          <a:lstStyle/>
          <a:p>
            <a:fld id="{0E7BCD2D-B983-4899-94A5-8D1A2F2FCBE3}" type="slidenum">
              <a:rPr lang="en-US" smtClean="0"/>
              <a:t>5</a:t>
            </a:fld>
            <a:endParaRPr lang="en-US"/>
          </a:p>
        </p:txBody>
      </p:sp>
      <p:sp>
        <p:nvSpPr>
          <p:cNvPr id="5" name="Footer Placeholder 4"/>
          <p:cNvSpPr>
            <a:spLocks noGrp="1"/>
          </p:cNvSpPr>
          <p:nvPr>
            <p:ph type="ftr" sz="quarter" idx="17"/>
          </p:nvPr>
        </p:nvSpPr>
        <p:spPr/>
        <p:txBody>
          <a:bodyPr/>
          <a:lstStyle/>
          <a:p>
            <a:r>
              <a:rPr lang="en-US" smtClean="0"/>
              <a:t>Monique Demers  ETM 568</a:t>
            </a:r>
            <a:endParaRPr lang="en-US"/>
          </a:p>
        </p:txBody>
      </p:sp>
    </p:spTree>
    <p:extLst>
      <p:ext uri="{BB962C8B-B14F-4D97-AF65-F5344CB8AC3E}">
        <p14:creationId xmlns:p14="http://schemas.microsoft.com/office/powerpoint/2010/main" val="333728681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dirty="0" smtClean="0"/>
              <a:t>Methods</a:t>
            </a:r>
            <a:endParaRPr lang="en-US" dirty="0"/>
          </a:p>
        </p:txBody>
      </p:sp>
      <p:sp>
        <p:nvSpPr>
          <p:cNvPr id="5" name="Footer Placeholder 4"/>
          <p:cNvSpPr>
            <a:spLocks noGrp="1"/>
          </p:cNvSpPr>
          <p:nvPr>
            <p:ph type="ftr" sz="quarter" idx="11"/>
          </p:nvPr>
        </p:nvSpPr>
        <p:spPr/>
        <p:txBody>
          <a:bodyPr/>
          <a:lstStyle/>
          <a:p>
            <a:r>
              <a:rPr lang="en-US" smtClean="0"/>
              <a:t>Monique Demers  ETM 568</a:t>
            </a:r>
            <a:endParaRPr lang="en-US"/>
          </a:p>
        </p:txBody>
      </p:sp>
      <p:sp>
        <p:nvSpPr>
          <p:cNvPr id="6" name="Slide Number Placeholder 5"/>
          <p:cNvSpPr>
            <a:spLocks noGrp="1"/>
          </p:cNvSpPr>
          <p:nvPr>
            <p:ph type="sldNum" sz="quarter" idx="12"/>
          </p:nvPr>
        </p:nvSpPr>
        <p:spPr/>
        <p:txBody>
          <a:bodyPr>
            <a:normAutofit fontScale="85000" lnSpcReduction="20000"/>
          </a:bodyPr>
          <a:lstStyle/>
          <a:p>
            <a:fld id="{0E7BCD2D-B983-4899-94A5-8D1A2F2FCBE3}" type="slidenum">
              <a:rPr lang="en-US" smtClean="0"/>
              <a:t>6</a:t>
            </a:fld>
            <a:endParaRPr lang="en-US"/>
          </a:p>
        </p:txBody>
      </p:sp>
      <p:sp>
        <p:nvSpPr>
          <p:cNvPr id="8" name="Content Placeholder 7"/>
          <p:cNvSpPr>
            <a:spLocks noGrp="1"/>
          </p:cNvSpPr>
          <p:nvPr>
            <p:ph sz="quarter" idx="1"/>
          </p:nvPr>
        </p:nvSpPr>
        <p:spPr/>
        <p:txBody>
          <a:bodyPr>
            <a:normAutofit fontScale="92500" lnSpcReduction="10000"/>
          </a:bodyPr>
          <a:lstStyle/>
          <a:p>
            <a:r>
              <a:rPr lang="en-US" dirty="0" smtClean="0"/>
              <a:t>Study Selection</a:t>
            </a:r>
          </a:p>
          <a:p>
            <a:pPr lvl="1"/>
            <a:r>
              <a:rPr lang="en-US" dirty="0" smtClean="0"/>
              <a:t>Abstracts and titles were screened for relevance</a:t>
            </a:r>
          </a:p>
          <a:p>
            <a:pPr lvl="1"/>
            <a:r>
              <a:rPr lang="en-US" dirty="0" smtClean="0"/>
              <a:t>Studies pertaining directly to ED capacity, length of stay, etc. were given consideration</a:t>
            </a:r>
          </a:p>
          <a:p>
            <a:pPr lvl="1"/>
            <a:r>
              <a:rPr lang="en-US" dirty="0" smtClean="0"/>
              <a:t>11 studies total were selected for review </a:t>
            </a:r>
          </a:p>
          <a:p>
            <a:r>
              <a:rPr lang="en-US" dirty="0" smtClean="0"/>
              <a:t>Study Exclusion	</a:t>
            </a:r>
          </a:p>
          <a:p>
            <a:pPr lvl="1"/>
            <a:r>
              <a:rPr lang="en-US" dirty="0" smtClean="0"/>
              <a:t>Interventions to alleviate crowding</a:t>
            </a:r>
          </a:p>
          <a:p>
            <a:pPr lvl="1"/>
            <a:r>
              <a:rPr lang="en-US" dirty="0" smtClean="0"/>
              <a:t>Care processes associated with crowding</a:t>
            </a:r>
          </a:p>
          <a:p>
            <a:pPr lvl="1"/>
            <a:r>
              <a:rPr lang="en-US" dirty="0" smtClean="0"/>
              <a:t>Tools to forecast or measure crowding</a:t>
            </a:r>
          </a:p>
          <a:p>
            <a:pPr lvl="1"/>
            <a:r>
              <a:rPr lang="en-US" dirty="0" smtClean="0"/>
              <a:t>Other resources that were not peer-reviewed articles in English</a:t>
            </a:r>
          </a:p>
        </p:txBody>
      </p:sp>
    </p:spTree>
    <p:extLst>
      <p:ext uri="{BB962C8B-B14F-4D97-AF65-F5344CB8AC3E}">
        <p14:creationId xmlns:p14="http://schemas.microsoft.com/office/powerpoint/2010/main" val="359102548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Methods-Data Extraction</a:t>
            </a:r>
            <a:endParaRPr lang="en-US" dirty="0"/>
          </a:p>
        </p:txBody>
      </p:sp>
      <p:sp>
        <p:nvSpPr>
          <p:cNvPr id="4" name="Footer Placeholder 3"/>
          <p:cNvSpPr>
            <a:spLocks noGrp="1"/>
          </p:cNvSpPr>
          <p:nvPr>
            <p:ph type="ftr" sz="quarter" idx="11"/>
          </p:nvPr>
        </p:nvSpPr>
        <p:spPr/>
        <p:txBody>
          <a:bodyPr/>
          <a:lstStyle/>
          <a:p>
            <a:r>
              <a:rPr lang="en-US" smtClean="0"/>
              <a:t>Monique Demers  ETM 568</a:t>
            </a:r>
            <a:endParaRPr lang="en-US"/>
          </a:p>
        </p:txBody>
      </p:sp>
      <p:sp>
        <p:nvSpPr>
          <p:cNvPr id="5" name="Slide Number Placeholder 4"/>
          <p:cNvSpPr>
            <a:spLocks noGrp="1"/>
          </p:cNvSpPr>
          <p:nvPr>
            <p:ph type="sldNum" sz="quarter" idx="12"/>
          </p:nvPr>
        </p:nvSpPr>
        <p:spPr/>
        <p:txBody>
          <a:bodyPr>
            <a:normAutofit fontScale="85000" lnSpcReduction="20000"/>
          </a:bodyPr>
          <a:lstStyle/>
          <a:p>
            <a:fld id="{0E7BCD2D-B983-4899-94A5-8D1A2F2FCBE3}" type="slidenum">
              <a:rPr lang="en-US" smtClean="0"/>
              <a:t>7</a:t>
            </a:fld>
            <a:endParaRPr lang="en-US"/>
          </a:p>
        </p:txBody>
      </p:sp>
      <p:sp>
        <p:nvSpPr>
          <p:cNvPr id="3" name="Content Placeholder 2"/>
          <p:cNvSpPr>
            <a:spLocks noGrp="1"/>
          </p:cNvSpPr>
          <p:nvPr>
            <p:ph sz="quarter" idx="1"/>
          </p:nvPr>
        </p:nvSpPr>
        <p:spPr/>
        <p:txBody>
          <a:bodyPr/>
          <a:lstStyle/>
          <a:p>
            <a:r>
              <a:rPr lang="en-US" dirty="0" smtClean="0"/>
              <a:t>A tool was developed for data extraction which included the following fields</a:t>
            </a:r>
          </a:p>
          <a:p>
            <a:pPr lvl="1"/>
            <a:r>
              <a:rPr lang="en-US" dirty="0" smtClean="0"/>
              <a:t>“Primary author of the study and year of publication, study design, inclusion criteria and population studied, ED type…,measure used to quantify crowding, measure used to quantify patient outcome, study results, and study limitations” (Methods-Data Extraction</a:t>
            </a:r>
            <a:r>
              <a:rPr lang="en-US" dirty="0" smtClean="0">
                <a:latin typeface="Calibri"/>
              </a:rPr>
              <a:t>)</a:t>
            </a:r>
            <a:endParaRPr lang="en-US" dirty="0"/>
          </a:p>
        </p:txBody>
      </p:sp>
    </p:spTree>
    <p:extLst>
      <p:ext uri="{BB962C8B-B14F-4D97-AF65-F5344CB8AC3E}">
        <p14:creationId xmlns:p14="http://schemas.microsoft.com/office/powerpoint/2010/main" val="422113089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Methods-Quality Assessment</a:t>
            </a:r>
            <a:endParaRPr lang="en-US" dirty="0"/>
          </a:p>
        </p:txBody>
      </p:sp>
      <p:sp>
        <p:nvSpPr>
          <p:cNvPr id="4" name="Footer Placeholder 3"/>
          <p:cNvSpPr>
            <a:spLocks noGrp="1"/>
          </p:cNvSpPr>
          <p:nvPr>
            <p:ph type="ftr" sz="quarter" idx="11"/>
          </p:nvPr>
        </p:nvSpPr>
        <p:spPr/>
        <p:txBody>
          <a:bodyPr/>
          <a:lstStyle/>
          <a:p>
            <a:r>
              <a:rPr lang="en-US" smtClean="0"/>
              <a:t>Monique Demers  ETM 568</a:t>
            </a:r>
            <a:endParaRPr lang="en-US"/>
          </a:p>
        </p:txBody>
      </p:sp>
      <p:sp>
        <p:nvSpPr>
          <p:cNvPr id="5" name="Slide Number Placeholder 4"/>
          <p:cNvSpPr>
            <a:spLocks noGrp="1"/>
          </p:cNvSpPr>
          <p:nvPr>
            <p:ph type="sldNum" sz="quarter" idx="12"/>
          </p:nvPr>
        </p:nvSpPr>
        <p:spPr/>
        <p:txBody>
          <a:bodyPr>
            <a:normAutofit fontScale="85000" lnSpcReduction="20000"/>
          </a:bodyPr>
          <a:lstStyle/>
          <a:p>
            <a:fld id="{0E7BCD2D-B983-4899-94A5-8D1A2F2FCBE3}" type="slidenum">
              <a:rPr lang="en-US" smtClean="0"/>
              <a:t>8</a:t>
            </a:fld>
            <a:endParaRPr lang="en-US"/>
          </a:p>
        </p:txBody>
      </p:sp>
      <p:sp>
        <p:nvSpPr>
          <p:cNvPr id="3" name="Content Placeholder 2"/>
          <p:cNvSpPr>
            <a:spLocks noGrp="1"/>
          </p:cNvSpPr>
          <p:nvPr>
            <p:ph sz="quarter" idx="1"/>
          </p:nvPr>
        </p:nvSpPr>
        <p:spPr/>
        <p:txBody>
          <a:bodyPr/>
          <a:lstStyle/>
          <a:p>
            <a:r>
              <a:rPr lang="en-US" dirty="0" smtClean="0"/>
              <a:t>Domains were created, i.e. whether a question was properly formed, the population being studied, etc.</a:t>
            </a:r>
          </a:p>
          <a:p>
            <a:r>
              <a:rPr lang="en-US" dirty="0" smtClean="0"/>
              <a:t>Quality of the selected studies were determined by comparing the study to the domains. </a:t>
            </a:r>
            <a:endParaRPr lang="en-US" dirty="0"/>
          </a:p>
          <a:p>
            <a:r>
              <a:rPr lang="en-US" dirty="0" smtClean="0"/>
              <a:t>Disagreements were resolved through discussion</a:t>
            </a:r>
            <a:endParaRPr lang="en-US" dirty="0"/>
          </a:p>
        </p:txBody>
      </p:sp>
    </p:spTree>
    <p:extLst>
      <p:ext uri="{BB962C8B-B14F-4D97-AF65-F5344CB8AC3E}">
        <p14:creationId xmlns:p14="http://schemas.microsoft.com/office/powerpoint/2010/main" val="126794197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Overview</a:t>
            </a:r>
            <a:endParaRPr lang="en-US" dirty="0"/>
          </a:p>
        </p:txBody>
      </p:sp>
      <p:sp>
        <p:nvSpPr>
          <p:cNvPr id="3" name="Content Placeholder 2"/>
          <p:cNvSpPr>
            <a:spLocks noGrp="1"/>
          </p:cNvSpPr>
          <p:nvPr>
            <p:ph sz="quarter" idx="1"/>
          </p:nvPr>
        </p:nvSpPr>
        <p:spPr/>
        <p:txBody>
          <a:bodyPr/>
          <a:lstStyle/>
          <a:p>
            <a:r>
              <a:rPr lang="en-US" strike="sngStrike" dirty="0" smtClean="0"/>
              <a:t>Purpose</a:t>
            </a:r>
          </a:p>
          <a:p>
            <a:r>
              <a:rPr lang="en-US" strike="sngStrike" dirty="0" smtClean="0"/>
              <a:t>Methods</a:t>
            </a:r>
          </a:p>
          <a:p>
            <a:r>
              <a:rPr lang="en-US" dirty="0" smtClean="0"/>
              <a:t>Results</a:t>
            </a:r>
          </a:p>
          <a:p>
            <a:r>
              <a:rPr lang="en-US" dirty="0" smtClean="0"/>
              <a:t>Discussion</a:t>
            </a:r>
          </a:p>
          <a:p>
            <a:r>
              <a:rPr lang="en-US" dirty="0" smtClean="0"/>
              <a:t>Conclusion</a:t>
            </a:r>
          </a:p>
        </p:txBody>
      </p:sp>
      <p:sp>
        <p:nvSpPr>
          <p:cNvPr id="6" name="Slide Number Placeholder 5"/>
          <p:cNvSpPr>
            <a:spLocks noGrp="1"/>
          </p:cNvSpPr>
          <p:nvPr>
            <p:ph type="sldNum" sz="quarter" idx="16"/>
          </p:nvPr>
        </p:nvSpPr>
        <p:spPr/>
        <p:txBody>
          <a:bodyPr>
            <a:normAutofit fontScale="85000" lnSpcReduction="20000"/>
          </a:bodyPr>
          <a:lstStyle/>
          <a:p>
            <a:fld id="{0E7BCD2D-B983-4899-94A5-8D1A2F2FCBE3}" type="slidenum">
              <a:rPr lang="en-US" smtClean="0"/>
              <a:t>9</a:t>
            </a:fld>
            <a:endParaRPr lang="en-US"/>
          </a:p>
        </p:txBody>
      </p:sp>
      <p:sp>
        <p:nvSpPr>
          <p:cNvPr id="5" name="Footer Placeholder 4"/>
          <p:cNvSpPr>
            <a:spLocks noGrp="1"/>
          </p:cNvSpPr>
          <p:nvPr>
            <p:ph type="ftr" sz="quarter" idx="17"/>
          </p:nvPr>
        </p:nvSpPr>
        <p:spPr/>
        <p:txBody>
          <a:bodyPr/>
          <a:lstStyle/>
          <a:p>
            <a:r>
              <a:rPr lang="en-US" smtClean="0"/>
              <a:t>Monique Demers  ETM 568</a:t>
            </a:r>
            <a:endParaRPr lang="en-US"/>
          </a:p>
        </p:txBody>
      </p:sp>
    </p:spTree>
    <p:extLst>
      <p:ext uri="{BB962C8B-B14F-4D97-AF65-F5344CB8AC3E}">
        <p14:creationId xmlns:p14="http://schemas.microsoft.com/office/powerpoint/2010/main" val="3337286812"/>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Median">
  <a:themeElements>
    <a:clrScheme name="Median">
      <a:dk1>
        <a:sysClr val="windowText" lastClr="000000"/>
      </a:dk1>
      <a:lt1>
        <a:sysClr val="window" lastClr="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fontScheme name="Median">
      <a:maj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Median">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Median</Template>
  <TotalTime>977</TotalTime>
  <Words>533</Words>
  <Application>Microsoft Office PowerPoint</Application>
  <PresentationFormat>On-screen Show (4:3)</PresentationFormat>
  <Paragraphs>125</Paragraphs>
  <Slides>17</Slides>
  <Notes>0</Notes>
  <HiddenSlides>0</HiddenSlides>
  <MMClips>0</MMClips>
  <ScaleCrop>false</ScaleCrop>
  <HeadingPairs>
    <vt:vector size="4" baseType="variant">
      <vt:variant>
        <vt:lpstr>Theme</vt:lpstr>
      </vt:variant>
      <vt:variant>
        <vt:i4>1</vt:i4>
      </vt:variant>
      <vt:variant>
        <vt:lpstr>Slide Titles</vt:lpstr>
      </vt:variant>
      <vt:variant>
        <vt:i4>17</vt:i4>
      </vt:variant>
    </vt:vector>
  </HeadingPairs>
  <TitlesOfParts>
    <vt:vector size="18" baseType="lpstr">
      <vt:lpstr>Median</vt:lpstr>
      <vt:lpstr>The Relationship Between Emergency Department Crowding and Patient Outcomes: A Systematic Review </vt:lpstr>
      <vt:lpstr>Citation</vt:lpstr>
      <vt:lpstr>Overview</vt:lpstr>
      <vt:lpstr>Purpose</vt:lpstr>
      <vt:lpstr>Overview</vt:lpstr>
      <vt:lpstr>Methods</vt:lpstr>
      <vt:lpstr>Methods-Data Extraction</vt:lpstr>
      <vt:lpstr>Methods-Quality Assessment</vt:lpstr>
      <vt:lpstr>Overview</vt:lpstr>
      <vt:lpstr>Results</vt:lpstr>
      <vt:lpstr>Results-ED Characteristics</vt:lpstr>
      <vt:lpstr>Results-Relationship</vt:lpstr>
      <vt:lpstr>Overview</vt:lpstr>
      <vt:lpstr>Discussion</vt:lpstr>
      <vt:lpstr>Overview</vt:lpstr>
      <vt:lpstr>Conclusion</vt:lpstr>
      <vt:lpstr>Questions?</vt:lpstr>
    </vt:vector>
  </TitlesOfParts>
  <Company>Microsoft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Relationship Between Emergency Department Crowding and Patient Outcomes: A Systematic Review</dc:title>
  <dc:creator>Monique</dc:creator>
  <cp:lastModifiedBy>Joan Burtner</cp:lastModifiedBy>
  <cp:revision>26</cp:revision>
  <dcterms:created xsi:type="dcterms:W3CDTF">2015-02-08T22:27:32Z</dcterms:created>
  <dcterms:modified xsi:type="dcterms:W3CDTF">2015-02-11T14:04:48Z</dcterms:modified>
</cp:coreProperties>
</file>