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262" r:id="rId3"/>
    <p:sldId id="263" r:id="rId4"/>
    <p:sldId id="261" r:id="rId5"/>
    <p:sldId id="256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D45BA-A82C-4667-AEEC-CEA889566256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27D29-8B92-4F5B-9747-2543AE48C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56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5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46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3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7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4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0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1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1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29EF5-887F-4FC6-AD95-356262CDE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Control Chart Examples Using Minitab 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Dr. Joan Burtner</a:t>
            </a:r>
          </a:p>
          <a:p>
            <a:r>
              <a:rPr lang="en-US" dirty="0" smtClean="0"/>
              <a:t>Associate Professor and Chair</a:t>
            </a:r>
          </a:p>
          <a:p>
            <a:r>
              <a:rPr lang="en-US" dirty="0" smtClean="0"/>
              <a:t>Department of Industrial Engineering and Industrial Management</a:t>
            </a:r>
          </a:p>
          <a:p>
            <a:r>
              <a:rPr lang="en-US" dirty="0" smtClean="0"/>
              <a:t>Spring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 Chart (percent defective)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2</a:t>
            </a:fld>
            <a:endParaRPr lang="en-US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24000"/>
            <a:ext cx="548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47800" y="5410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constant sample size of 250 units was used for this chart. Note that the </a:t>
            </a:r>
            <a:r>
              <a:rPr lang="en-US" dirty="0" err="1" smtClean="0"/>
              <a:t>UCL</a:t>
            </a:r>
            <a:r>
              <a:rPr lang="en-US" dirty="0" smtClean="0"/>
              <a:t> is constant for all 35 samples.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Chart </a:t>
            </a:r>
            <a:r>
              <a:rPr lang="en-US" sz="2800" dirty="0" smtClean="0"/>
              <a:t>(percent defective sample size varies)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3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34381"/>
            <a:ext cx="548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38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Chart (number of defects)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4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34381"/>
            <a:ext cx="548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063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800000" flipV="1">
            <a:off x="800100" y="3810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Minitab Dialog Box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295400"/>
            <a:ext cx="619125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1437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Chart </a:t>
            </a:r>
            <a:r>
              <a:rPr lang="en-US" sz="2700" dirty="0" smtClean="0"/>
              <a:t>with only one special cause test selected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6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6629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47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Chart </a:t>
            </a:r>
            <a:r>
              <a:rPr lang="en-US" sz="2700" dirty="0" smtClean="0"/>
              <a:t>with tests for all special causes selected</a:t>
            </a:r>
            <a:endParaRPr lang="en-US" sz="27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7086600" cy="4447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 ISE 428   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Joan Burtner      Quality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9EF5-887F-4FC6-AD95-356262CDE1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88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155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Control Chart Examples Using Minitab 17</vt:lpstr>
      <vt:lpstr>P Chart (percent defective)</vt:lpstr>
      <vt:lpstr>P Chart (percent defective sample size varies)</vt:lpstr>
      <vt:lpstr>C Chart (number of defects)</vt:lpstr>
      <vt:lpstr>Minitab Dialog Box</vt:lpstr>
      <vt:lpstr>U Chart with only one special cause test selected</vt:lpstr>
      <vt:lpstr>U Chart with tests for all special causes selected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Chart Examples Using Minitab 17</dc:title>
  <dc:creator>Joan Burtner</dc:creator>
  <cp:lastModifiedBy>Joan Burtner</cp:lastModifiedBy>
  <cp:revision>6</cp:revision>
  <dcterms:created xsi:type="dcterms:W3CDTF">2018-01-30T21:25:21Z</dcterms:created>
  <dcterms:modified xsi:type="dcterms:W3CDTF">2018-01-30T21:59:53Z</dcterms:modified>
</cp:coreProperties>
</file>