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png" ContentType="image/png"/>
  <Override PartName="/ppt/slides/slide9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7" r:id="rId1"/>
  </p:sldMasterIdLst>
  <p:sldIdLst>
    <p:sldId id="256" r:id="rId2"/>
    <p:sldId id="258" r:id="rId3"/>
    <p:sldId id="261" r:id="rId4"/>
    <p:sldId id="259" r:id="rId5"/>
    <p:sldId id="257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10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8.png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E100C8FA-AD57-914C-BE46-1F50D7389544}" type="datetimeFigureOut">
              <a:rPr lang="en-US" smtClean="0"/>
              <a:pPr/>
              <a:t>4/25/10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63F431F9-3FB4-7348-A673-4BD58DE9D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  <p:sldLayoutId id="2147483716" r:id="rId19"/>
    <p:sldLayoutId id="2147483717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hyperlink" Target="http://www.kysorwarren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eonarddiaz@live.com" TargetMode="External"/><Relationship Id="rId3" Type="http://schemas.openxmlformats.org/officeDocument/2006/relationships/hyperlink" Target="mailto:facey_js@yahoo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>
                <a:latin typeface="Lucida Blackletter"/>
                <a:cs typeface="Lucida Blackletter"/>
              </a:rPr>
              <a:t>The Life and Times of an Industrial Engineer</a:t>
            </a:r>
            <a:endParaRPr lang="en-US" sz="5400" dirty="0">
              <a:latin typeface="Lucida Blackletter"/>
              <a:cs typeface="Lucida Blacklet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An interview of Jason </a:t>
            </a:r>
            <a:r>
              <a:rPr lang="en-US" dirty="0" err="1" smtClean="0"/>
              <a:t>Facey</a:t>
            </a:r>
            <a:endParaRPr lang="en-US" dirty="0" smtClean="0"/>
          </a:p>
          <a:p>
            <a:pPr algn="ctr"/>
            <a:r>
              <a:rPr lang="en-US" dirty="0" smtClean="0"/>
              <a:t>By: Kevin Diaz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Licenses and</a:t>
            </a:r>
            <a:r>
              <a:rPr lang="en-US" dirty="0" smtClean="0">
                <a:latin typeface="Lucida Blackletter"/>
                <a:cs typeface="Lucida Blackletter"/>
              </a:rPr>
              <a:t> Certifications 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certification </a:t>
            </a:r>
          </a:p>
          <a:p>
            <a:r>
              <a:rPr lang="en-US" dirty="0" smtClean="0"/>
              <a:t>OSHA certification </a:t>
            </a:r>
          </a:p>
          <a:p>
            <a:r>
              <a:rPr lang="en-US" dirty="0" smtClean="0"/>
              <a:t>DOT Hazardous Waste Management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Misc.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Interacts with people outside of the engineering world by playing softball.</a:t>
            </a:r>
          </a:p>
          <a:p>
            <a:r>
              <a:rPr lang="en-US" dirty="0" smtClean="0"/>
              <a:t>He has many mentors that have helped him.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Questions/ Discussion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Interviewer Contact Information</a:t>
            </a:r>
          </a:p>
          <a:p>
            <a:pPr lvl="1"/>
            <a:r>
              <a:rPr lang="en-US" dirty="0" smtClean="0"/>
              <a:t>Kevin Diaz</a:t>
            </a:r>
          </a:p>
          <a:p>
            <a:pPr lvl="1"/>
            <a:r>
              <a:rPr lang="en-US" dirty="0" smtClean="0">
                <a:hlinkClick r:id="rId2"/>
              </a:rPr>
              <a:t>leonarddiaz@live.com</a:t>
            </a:r>
            <a:endParaRPr lang="en-US" dirty="0" smtClean="0"/>
          </a:p>
          <a:p>
            <a:r>
              <a:rPr lang="en-US" dirty="0" smtClean="0"/>
              <a:t>Interviewee Information</a:t>
            </a:r>
          </a:p>
          <a:p>
            <a:pPr lvl="1"/>
            <a:r>
              <a:rPr lang="en-US" dirty="0" smtClean="0"/>
              <a:t>Jason </a:t>
            </a:r>
            <a:r>
              <a:rPr lang="en-US" dirty="0" err="1" smtClean="0"/>
              <a:t>Facey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facey_js@yahoo.</a:t>
            </a:r>
            <a:r>
              <a:rPr lang="en-US" dirty="0" smtClean="0">
                <a:hlinkClick r:id="rId3"/>
              </a:rPr>
              <a:t>com</a:t>
            </a:r>
            <a:endParaRPr lang="en-US" dirty="0" smtClean="0"/>
          </a:p>
          <a:p>
            <a:r>
              <a:rPr lang="en-US" dirty="0" smtClean="0"/>
              <a:t>Company Website</a:t>
            </a:r>
          </a:p>
          <a:p>
            <a:pPr lvl="1"/>
            <a:r>
              <a:rPr lang="en-US" dirty="0" smtClean="0">
                <a:hlinkClick r:id="rId4"/>
              </a:rPr>
              <a:t>www.kysorwarren.</a:t>
            </a:r>
            <a:r>
              <a:rPr lang="en-US" dirty="0" smtClean="0">
                <a:hlinkClick r:id="rId4"/>
              </a:rPr>
              <a:t>com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Education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284662"/>
          </a:xfrm>
        </p:spPr>
        <p:txBody>
          <a:bodyPr>
            <a:normAutofit/>
          </a:bodyPr>
          <a:lstStyle/>
          <a:p>
            <a:r>
              <a:rPr lang="en-US" dirty="0" smtClean="0"/>
              <a:t>Class of 2000</a:t>
            </a:r>
          </a:p>
          <a:p>
            <a:r>
              <a:rPr lang="en-US" dirty="0" smtClean="0"/>
              <a:t>BSE in Industrial Engineering</a:t>
            </a:r>
          </a:p>
          <a:p>
            <a:r>
              <a:rPr lang="en-US" dirty="0" smtClean="0"/>
              <a:t>AutoCAD design, SPC, Ergo</a:t>
            </a:r>
          </a:p>
          <a:p>
            <a:r>
              <a:rPr lang="en-US" dirty="0" smtClean="0"/>
              <a:t>Thermo and Circuit</a:t>
            </a:r>
          </a:p>
          <a:p>
            <a:r>
              <a:rPr lang="en-US" dirty="0" smtClean="0"/>
              <a:t>Mercer’s education was very influential.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Internships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Rheem/Ruud</a:t>
            </a:r>
            <a:r>
              <a:rPr lang="en-US" dirty="0" smtClean="0"/>
              <a:t> (1999)</a:t>
            </a:r>
          </a:p>
          <a:p>
            <a:pPr lvl="1"/>
            <a:r>
              <a:rPr lang="en-US" dirty="0" smtClean="0"/>
              <a:t>Manufacturer of Heating, Cooling &amp; Water Heating Products.</a:t>
            </a:r>
          </a:p>
          <a:p>
            <a:r>
              <a:rPr lang="en-US" dirty="0" smtClean="0"/>
              <a:t>Trane (2000)</a:t>
            </a:r>
          </a:p>
          <a:p>
            <a:pPr lvl="1"/>
            <a:r>
              <a:rPr lang="en-US" dirty="0" smtClean="0"/>
              <a:t>Manufacturer of Air Conditioning Systems</a:t>
            </a:r>
          </a:p>
          <a:p>
            <a:r>
              <a:rPr lang="en-US" dirty="0" smtClean="0"/>
              <a:t>Duties</a:t>
            </a:r>
          </a:p>
          <a:p>
            <a:pPr lvl="1"/>
            <a:r>
              <a:rPr lang="en-US" dirty="0" smtClean="0"/>
              <a:t>BOM maintenance, building of prototype units, layout drawings, implementing TPM system with maintenance and time studies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Career Path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Industrial Engineering</a:t>
            </a:r>
          </a:p>
          <a:p>
            <a:pPr lvl="1"/>
            <a:r>
              <a:rPr lang="en-US" dirty="0" smtClean="0"/>
              <a:t>Well rounded.</a:t>
            </a:r>
          </a:p>
          <a:p>
            <a:pPr lvl="1"/>
            <a:r>
              <a:rPr lang="en-US" dirty="0" smtClean="0"/>
              <a:t>Not a fixed career.</a:t>
            </a:r>
          </a:p>
          <a:p>
            <a:r>
              <a:rPr lang="en-US" dirty="0" smtClean="0"/>
              <a:t>No Masters but thinks it’s a good idea.</a:t>
            </a:r>
          </a:p>
          <a:p>
            <a:r>
              <a:rPr lang="en-US" dirty="0" smtClean="0"/>
              <a:t>He would never change his specialty field.</a:t>
            </a:r>
          </a:p>
          <a:p>
            <a:r>
              <a:rPr lang="en-US" dirty="0" smtClean="0"/>
              <a:t>Family has not gotten in the way of his career.</a:t>
            </a:r>
          </a:p>
          <a:p>
            <a:r>
              <a:rPr lang="en-US" dirty="0" smtClean="0"/>
              <a:t>In 5 to 10 years Engineering manager for a different company.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Employment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Kysor</a:t>
            </a:r>
            <a:r>
              <a:rPr lang="en-US" dirty="0" smtClean="0"/>
              <a:t> Warren</a:t>
            </a:r>
          </a:p>
          <a:p>
            <a:pPr lvl="1"/>
            <a:r>
              <a:rPr lang="en-US" dirty="0" smtClean="0"/>
              <a:t>Manufacturer of frozen, medium temp and heated display merchandisers, mechanical refrigeration systems and remote mechanical and electrical houses.</a:t>
            </a:r>
          </a:p>
          <a:p>
            <a:r>
              <a:rPr lang="en-US" dirty="0" smtClean="0"/>
              <a:t>Senior Engineer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Typical Work Activity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Day</a:t>
            </a:r>
          </a:p>
          <a:p>
            <a:pPr lvl="1"/>
            <a:r>
              <a:rPr lang="en-US" dirty="0" smtClean="0"/>
              <a:t>Purchase new equipment for a new product line</a:t>
            </a:r>
          </a:p>
          <a:p>
            <a:pPr lvl="1"/>
            <a:r>
              <a:rPr lang="en-US" dirty="0" smtClean="0"/>
              <a:t>Aiding in the new line we setup last year</a:t>
            </a:r>
          </a:p>
          <a:p>
            <a:pPr lvl="2"/>
            <a:r>
              <a:rPr lang="en-US" dirty="0" smtClean="0"/>
              <a:t>Troubleshooting test equipment </a:t>
            </a:r>
          </a:p>
          <a:p>
            <a:pPr lvl="2"/>
            <a:r>
              <a:rPr lang="en-US" dirty="0" smtClean="0"/>
              <a:t>Tool setup</a:t>
            </a:r>
          </a:p>
          <a:p>
            <a:pPr lvl="2"/>
            <a:r>
              <a:rPr lang="en-US" dirty="0" smtClean="0"/>
              <a:t>Time studies</a:t>
            </a:r>
          </a:p>
          <a:p>
            <a:pPr lvl="2"/>
            <a:r>
              <a:rPr lang="en-US" dirty="0" smtClean="0"/>
              <a:t>Making the line run more efficient</a:t>
            </a:r>
          </a:p>
          <a:p>
            <a:r>
              <a:rPr lang="en-US" dirty="0" smtClean="0"/>
              <a:t>Averages 45 hours a week.</a:t>
            </a:r>
          </a:p>
          <a:p>
            <a:r>
              <a:rPr lang="en-US" dirty="0" smtClean="0"/>
              <a:t>Presentations and reports are a normal requirement.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Work </a:t>
            </a:r>
            <a:r>
              <a:rPr lang="en-US" dirty="0" smtClean="0">
                <a:latin typeface="Lucida Blackletter"/>
                <a:cs typeface="Lucida Blackletter"/>
              </a:rPr>
              <a:t>Environment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job related skills</a:t>
            </a:r>
          </a:p>
          <a:p>
            <a:pPr lvl="1"/>
            <a:r>
              <a:rPr lang="en-US" dirty="0" smtClean="0"/>
              <a:t>People skills “Know how to work with people that aren’t always happy – once they know you are a normal person, anyone will work with you.”  </a:t>
            </a:r>
          </a:p>
          <a:p>
            <a:pPr lvl="1"/>
            <a:r>
              <a:rPr lang="en-US" dirty="0" smtClean="0"/>
              <a:t>“Basic manufacturing knowledge – how parts are made from fabrication to shipping a case out the door, assembly line process flow.”</a:t>
            </a:r>
          </a:p>
          <a:p>
            <a:r>
              <a:rPr lang="en-US" dirty="0" smtClean="0"/>
              <a:t>The benefits and compensations are competitive between other jobs </a:t>
            </a:r>
            <a:r>
              <a:rPr lang="en-US" smtClean="0"/>
              <a:t>and industries.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Work Environment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Doesn’t work weekends.</a:t>
            </a:r>
          </a:p>
          <a:p>
            <a:r>
              <a:rPr lang="en-US" dirty="0" smtClean="0"/>
              <a:t>Doesn’t say late often.</a:t>
            </a:r>
          </a:p>
          <a:p>
            <a:r>
              <a:rPr lang="en-US" dirty="0" smtClean="0"/>
              <a:t>His job experience is exactly what he expected.</a:t>
            </a:r>
          </a:p>
          <a:p>
            <a:r>
              <a:rPr lang="en-US" dirty="0" smtClean="0"/>
              <a:t>A lot of group work.</a:t>
            </a:r>
          </a:p>
          <a:p>
            <a:r>
              <a:rPr lang="en-US" dirty="0" smtClean="0"/>
              <a:t>Not much room for advancement or promotion.</a:t>
            </a:r>
          </a:p>
          <a:p>
            <a:r>
              <a:rPr lang="en-US" dirty="0" smtClean="0"/>
              <a:t>Traveling is only required when new equipment is needed.</a:t>
            </a:r>
          </a:p>
          <a:p>
            <a:pPr lvl="1"/>
            <a:r>
              <a:rPr lang="en-US" dirty="0" smtClean="0"/>
              <a:t>3-4 times a year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lackletter"/>
                <a:cs typeface="Lucida Blackletter"/>
              </a:rPr>
              <a:t>Stress </a:t>
            </a:r>
            <a:r>
              <a:rPr lang="en-US" dirty="0" smtClean="0">
                <a:latin typeface="Lucida Blackletter"/>
                <a:cs typeface="Lucida Blackletter"/>
              </a:rPr>
              <a:t>and </a:t>
            </a:r>
            <a:r>
              <a:rPr lang="en-US" dirty="0" smtClean="0">
                <a:latin typeface="Lucida Blackletter"/>
                <a:cs typeface="Lucida Blackletter"/>
              </a:rPr>
              <a:t>Satisfaction</a:t>
            </a:r>
            <a:endParaRPr lang="en-US" dirty="0">
              <a:latin typeface="Lucida Blackletter"/>
              <a:cs typeface="Lucida Blacklet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“Stressful – new processes to implement in a plant that has not implemented changes in the last 10 years.  Satisfying – giving out employee recognition to people that make a difference on the floor – I had the president come out and congratulate someone on the floor that saved us $200K with his idea.”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474</TotalTime>
  <Words>467</Words>
  <Application>Microsoft Macintosh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Inkwell</vt:lpstr>
      <vt:lpstr>The Life and Times of an Industrial Engineer</vt:lpstr>
      <vt:lpstr>Education</vt:lpstr>
      <vt:lpstr>Internships</vt:lpstr>
      <vt:lpstr>Career Path</vt:lpstr>
      <vt:lpstr>Employment</vt:lpstr>
      <vt:lpstr>Typical Work Activity</vt:lpstr>
      <vt:lpstr>Work Environment</vt:lpstr>
      <vt:lpstr>Work Environment (Cont.)</vt:lpstr>
      <vt:lpstr>Stress and Satisfaction</vt:lpstr>
      <vt:lpstr>Licenses and Certifications </vt:lpstr>
      <vt:lpstr>Misc.</vt:lpstr>
      <vt:lpstr>Questions/ Discussion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and Times of an Industrial Engineer</dc:title>
  <dc:creator>Customize</dc:creator>
  <cp:lastModifiedBy>Customize</cp:lastModifiedBy>
  <cp:revision>8</cp:revision>
  <dcterms:created xsi:type="dcterms:W3CDTF">2010-04-25T17:04:27Z</dcterms:created>
  <dcterms:modified xsi:type="dcterms:W3CDTF">2010-04-25T17:53:28Z</dcterms:modified>
</cp:coreProperties>
</file>