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1502" cy="468792"/>
          </a:xfrm>
          <a:prstGeom prst="rect">
            <a:avLst/>
          </a:prstGeom>
        </p:spPr>
        <p:txBody>
          <a:bodyPr vert="horz" lIns="92629" tIns="46314" rIns="92629" bIns="463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3494" y="0"/>
            <a:ext cx="3071502" cy="468792"/>
          </a:xfrm>
          <a:prstGeom prst="rect">
            <a:avLst/>
          </a:prstGeom>
        </p:spPr>
        <p:txBody>
          <a:bodyPr vert="horz" lIns="92629" tIns="46314" rIns="92629" bIns="46314" rtlCol="0"/>
          <a:lstStyle>
            <a:lvl1pPr algn="r">
              <a:defRPr sz="1200"/>
            </a:lvl1pPr>
          </a:lstStyle>
          <a:p>
            <a:fld id="{2DFE825F-FE30-487A-AB22-AC4CBA9861DA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1675"/>
            <a:ext cx="4686300" cy="35163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29" tIns="46314" rIns="92629" bIns="463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302" y="4452710"/>
            <a:ext cx="5667996" cy="4217509"/>
          </a:xfrm>
          <a:prstGeom prst="rect">
            <a:avLst/>
          </a:prstGeom>
        </p:spPr>
        <p:txBody>
          <a:bodyPr vert="horz" lIns="92629" tIns="46314" rIns="92629" bIns="463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198"/>
            <a:ext cx="3071502" cy="468792"/>
          </a:xfrm>
          <a:prstGeom prst="rect">
            <a:avLst/>
          </a:prstGeom>
        </p:spPr>
        <p:txBody>
          <a:bodyPr vert="horz" lIns="92629" tIns="46314" rIns="92629" bIns="463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3494" y="8902198"/>
            <a:ext cx="3071502" cy="468792"/>
          </a:xfrm>
          <a:prstGeom prst="rect">
            <a:avLst/>
          </a:prstGeom>
        </p:spPr>
        <p:txBody>
          <a:bodyPr vert="horz" lIns="92629" tIns="46314" rIns="92629" bIns="46314" rtlCol="0" anchor="b"/>
          <a:lstStyle>
            <a:lvl1pPr algn="r">
              <a:defRPr sz="1200"/>
            </a:lvl1pPr>
          </a:lstStyle>
          <a:p>
            <a:fld id="{539F5A68-E804-4B03-B846-BF59F37F7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090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Alumni Snapshots Compiled by Dr. Joan Burtner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CBF23-1F9C-496B-B750-F4C641C10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02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Alumni Snapshots Compiled by Dr. Joan Burtner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CBF23-1F9C-496B-B750-F4C641C10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31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Alumni Snapshots Compiled by Dr. Joan Burtner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CBF23-1F9C-496B-B750-F4C641C10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66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Alumni Snapshots Compiled by Dr. Joan Burtner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CBF23-1F9C-496B-B750-F4C641C10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022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Alumni Snapshots Compiled by Dr. Joan Burtner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CBF23-1F9C-496B-B750-F4C641C10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990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Alumni Snapshots Compiled by Dr. Joan Burtner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CBF23-1F9C-496B-B750-F4C641C10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53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Alumni Snapshots Compiled by Dr. Joan Burtner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CBF23-1F9C-496B-B750-F4C641C10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94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Alumni Snapshots Compiled by Dr. Joan Burtner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CBF23-1F9C-496B-B750-F4C641C10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242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Alumni Snapshots Compiled by Dr. Joan Burtner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CBF23-1F9C-496B-B750-F4C641C10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544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371600" cy="365125"/>
          </a:xfrm>
        </p:spPr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Spring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6000" y="6356350"/>
            <a:ext cx="4953000" cy="365125"/>
          </a:xfrm>
        </p:spPr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Alumni Snapshots Compiled by Dr. Joan Burtner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67600" y="6356350"/>
            <a:ext cx="1219200" cy="365125"/>
          </a:xfrm>
        </p:spPr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fld id="{A42CBF23-1F9C-496B-B750-F4C641C1026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788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Alumni Snapshots Compiled by Dr. Joan Burtner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CBF23-1F9C-496B-B750-F4C641C10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26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Spring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Alumni Snapshots Compiled by Dr. Joan Burtner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CBF23-1F9C-496B-B750-F4C641C10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774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2165350"/>
          </a:xfrm>
        </p:spPr>
        <p:txBody>
          <a:bodyPr>
            <a:normAutofit fontScale="90000"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Kasie</a:t>
            </a:r>
            <a:r>
              <a:rPr lang="en-US" sz="2400" dirty="0">
                <a:solidFill>
                  <a:srgbClr val="FF0000"/>
                </a:solidFill>
              </a:rPr>
              <a:t> Jenkins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Director, Completions Operations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Gulfstream Aerospace</a:t>
            </a:r>
            <a:b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400" dirty="0" smtClean="0"/>
              <a:t>Long Beach, California</a:t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381000"/>
            <a:ext cx="4953000" cy="574516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BS  2004</a:t>
            </a:r>
          </a:p>
          <a:p>
            <a:pPr lvl="1"/>
            <a:r>
              <a:rPr lang="en-US" sz="2000" dirty="0" smtClean="0"/>
              <a:t>Mercer Univ. School of Engineering</a:t>
            </a:r>
          </a:p>
          <a:p>
            <a:pPr lvl="1"/>
            <a:r>
              <a:rPr lang="en-US" sz="2000" dirty="0" smtClean="0"/>
              <a:t>Industrial Management major</a:t>
            </a:r>
          </a:p>
          <a:p>
            <a:r>
              <a:rPr lang="en-US" sz="2400" dirty="0" smtClean="0"/>
              <a:t>MBA  2006</a:t>
            </a:r>
          </a:p>
          <a:p>
            <a:pPr lvl="1"/>
            <a:r>
              <a:rPr lang="en-US" sz="2000" dirty="0" smtClean="0"/>
              <a:t>Georgia Southern University GPA 4.0</a:t>
            </a:r>
            <a:endParaRPr lang="en-US" sz="2000" dirty="0"/>
          </a:p>
          <a:p>
            <a:r>
              <a:rPr lang="en-US" sz="2400" dirty="0" smtClean="0"/>
              <a:t>Certifications</a:t>
            </a:r>
          </a:p>
          <a:p>
            <a:pPr lvl="1"/>
            <a:r>
              <a:rPr lang="en-US" sz="2000" dirty="0" smtClean="0"/>
              <a:t>Lean Six Sigma Green Belt </a:t>
            </a:r>
          </a:p>
          <a:p>
            <a:pPr lvl="1"/>
            <a:r>
              <a:rPr lang="en-US" sz="2000" dirty="0" smtClean="0"/>
              <a:t>Certified Project Manager</a:t>
            </a:r>
          </a:p>
          <a:p>
            <a:r>
              <a:rPr lang="en-US" sz="2400" dirty="0" smtClean="0"/>
              <a:t>Career Path at Gulfstream</a:t>
            </a:r>
          </a:p>
          <a:p>
            <a:pPr lvl="1"/>
            <a:r>
              <a:rPr lang="en-US" sz="2000" dirty="0" smtClean="0"/>
              <a:t>Industrial Engineer   2003-2006</a:t>
            </a:r>
          </a:p>
          <a:p>
            <a:pPr lvl="1"/>
            <a:r>
              <a:rPr lang="en-US" sz="2000" dirty="0" smtClean="0"/>
              <a:t>Initial Phase Operations Manager 2006-2010</a:t>
            </a:r>
          </a:p>
          <a:p>
            <a:pPr lvl="1"/>
            <a:r>
              <a:rPr lang="en-US" sz="2000" dirty="0" smtClean="0"/>
              <a:t>Final Phase Operations Manager 2010-2013</a:t>
            </a:r>
          </a:p>
          <a:p>
            <a:pPr lvl="1"/>
            <a:r>
              <a:rPr lang="en-US" sz="2000" dirty="0" smtClean="0"/>
              <a:t>Senior Manager, Final Phase Operations 2013 to 2015</a:t>
            </a:r>
          </a:p>
          <a:p>
            <a:pPr lvl="1"/>
            <a:r>
              <a:rPr lang="en-US" sz="2000" dirty="0" smtClean="0"/>
              <a:t>Director, Completions Operations, August 2015 to present</a:t>
            </a:r>
          </a:p>
          <a:p>
            <a:pPr lvl="1"/>
            <a:endParaRPr lang="en-US" sz="20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90800"/>
            <a:ext cx="3008313" cy="35353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90800"/>
            <a:ext cx="3057525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Spring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Alumni Snapshots Compiled by Dr. Joan Burtner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CBF23-1F9C-496B-B750-F4C641C1026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13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75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Kasie Jenkins Director, Completions Operations  Gulfstream Aerospace Long Beach, California </vt:lpstr>
    </vt:vector>
  </TitlesOfParts>
  <Company>Mercer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 Burtner</dc:creator>
  <cp:lastModifiedBy>Joan Burtner</cp:lastModifiedBy>
  <cp:revision>31</cp:revision>
  <cp:lastPrinted>2016-04-05T17:28:45Z</cp:lastPrinted>
  <dcterms:created xsi:type="dcterms:W3CDTF">2015-02-27T16:41:12Z</dcterms:created>
  <dcterms:modified xsi:type="dcterms:W3CDTF">2016-08-26T19:31:59Z</dcterms:modified>
</cp:coreProperties>
</file>