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>
        <p:scale>
          <a:sx n="89" d="100"/>
          <a:sy n="89" d="100"/>
        </p:scale>
        <p:origin x="22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DECB-6E2C-9D49-92BD-1D08D862AF5C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C1BA1-4951-BE4E-9CD0-C7A850A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C1BA1-4951-BE4E-9CD0-C7A850A139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C1BA1-4951-BE4E-9CD0-C7A850A139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1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2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4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1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3CAE-61EF-C540-9DFB-DB1F3C3C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7836" y="1251844"/>
            <a:ext cx="96849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2016 ISE/IDM Interview Project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675" y="2678708"/>
            <a:ext cx="97297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Graduate: Matthew Cranford</a:t>
            </a:r>
          </a:p>
          <a:p>
            <a:pPr algn="ctr"/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5921" y="3685777"/>
            <a:ext cx="827263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Interviewer:Paul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DiCarlo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ISE 288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3/28/16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34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Graduated from Mercer in 2010</a:t>
            </a:r>
          </a:p>
          <a:p>
            <a:r>
              <a:rPr lang="en-US" dirty="0" smtClean="0"/>
              <a:t>Received his undergraduate degree in Industrial </a:t>
            </a:r>
            <a:r>
              <a:rPr lang="en-US" dirty="0"/>
              <a:t>&amp; Systems Engineering Major </a:t>
            </a:r>
            <a:r>
              <a:rPr lang="en-US" dirty="0" smtClean="0"/>
              <a:t>and a Business </a:t>
            </a:r>
            <a:r>
              <a:rPr lang="en-US" dirty="0"/>
              <a:t>Minor</a:t>
            </a:r>
          </a:p>
          <a:p>
            <a:r>
              <a:rPr lang="en-US" dirty="0" smtClean="0"/>
              <a:t>Certified Six </a:t>
            </a:r>
            <a:r>
              <a:rPr lang="en-US" dirty="0"/>
              <a:t>Sigma Green </a:t>
            </a:r>
            <a:r>
              <a:rPr lang="en-US" dirty="0" smtClean="0"/>
              <a:t>Belt</a:t>
            </a:r>
            <a:endParaRPr lang="en-US" dirty="0"/>
          </a:p>
          <a:p>
            <a:r>
              <a:rPr lang="en-US" dirty="0" smtClean="0"/>
              <a:t>Received an MBA </a:t>
            </a:r>
            <a:r>
              <a:rPr lang="en-US" dirty="0"/>
              <a:t>from Emory’s </a:t>
            </a:r>
            <a:r>
              <a:rPr lang="en-US" dirty="0" err="1"/>
              <a:t>Goizueta</a:t>
            </a:r>
            <a:r>
              <a:rPr lang="en-US" dirty="0"/>
              <a:t> Business </a:t>
            </a:r>
            <a:r>
              <a:rPr lang="en-US" dirty="0" smtClean="0"/>
              <a:t>School and believes obtaining </a:t>
            </a:r>
            <a:r>
              <a:rPr lang="en-US" dirty="0"/>
              <a:t>an MBA on top of an IE degree has really helped me accelerate </a:t>
            </a:r>
            <a:r>
              <a:rPr lang="en-US" dirty="0" smtClean="0"/>
              <a:t>his career.</a:t>
            </a:r>
            <a:endParaRPr lang="en-US" dirty="0"/>
          </a:p>
          <a:p>
            <a:r>
              <a:rPr lang="en-US" dirty="0" smtClean="0"/>
              <a:t>He interned </a:t>
            </a:r>
            <a:r>
              <a:rPr lang="en-US" dirty="0"/>
              <a:t>for two summers at the Frito Lay Manufacturing facility in Perry, GA performing process improvement projects.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13" y="365125"/>
            <a:ext cx="3168287" cy="210026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ISE 288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80149"/>
            <a:ext cx="3305175" cy="365125"/>
          </a:xfrm>
        </p:spPr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DiCarlo</a:t>
            </a:r>
            <a:r>
              <a:rPr lang="en-US" dirty="0" smtClean="0"/>
              <a:t> interviews Matthew Cranford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6287" y="6356349"/>
            <a:ext cx="2743200" cy="365125"/>
          </a:xfrm>
        </p:spPr>
        <p:txBody>
          <a:bodyPr/>
          <a:lstStyle/>
          <a:p>
            <a:fld id="{10B53CAE-61EF-C540-9DFB-DB1F3C3CE0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8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highly recommend the Industrial Engineering degree and business Minor. The statistics, coupled with a continuous improvement mindset has help tremendously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/>
              <a:t>Which classes that you took in college do you find to be most helpful on your job?</a:t>
            </a:r>
          </a:p>
          <a:p>
            <a:r>
              <a:rPr lang="en-US" dirty="0"/>
              <a:t>All Statistics </a:t>
            </a:r>
            <a:r>
              <a:rPr lang="en-US" dirty="0" smtClean="0"/>
              <a:t>Classes, Engineering Economy, Process </a:t>
            </a:r>
            <a:r>
              <a:rPr lang="en-US" dirty="0"/>
              <a:t>Improvement </a:t>
            </a:r>
            <a:r>
              <a:rPr lang="en-US" dirty="0" smtClean="0"/>
              <a:t>Classes, Economics, Finance </a:t>
            </a:r>
            <a:r>
              <a:rPr lang="en-US" dirty="0"/>
              <a:t>&amp; </a:t>
            </a:r>
            <a:r>
              <a:rPr lang="en-US" dirty="0" smtClean="0"/>
              <a:t>Accounting</a:t>
            </a:r>
            <a:endParaRPr lang="en-US" dirty="0"/>
          </a:p>
          <a:p>
            <a:r>
              <a:rPr lang="en-US" dirty="0"/>
              <a:t>Which classes were least helpful?</a:t>
            </a:r>
          </a:p>
          <a:p>
            <a:r>
              <a:rPr lang="en-US" dirty="0"/>
              <a:t>Facilities Planning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5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Choice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4873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Since graduation, Matthew has help many different positions:</a:t>
            </a:r>
          </a:p>
          <a:p>
            <a:pPr lvl="1"/>
            <a:r>
              <a:rPr lang="en-US" dirty="0" smtClean="0"/>
              <a:t>Frito </a:t>
            </a:r>
            <a:r>
              <a:rPr lang="en-US" dirty="0"/>
              <a:t>Lay – Process Improvement Consultant</a:t>
            </a:r>
          </a:p>
          <a:p>
            <a:pPr lvl="1"/>
            <a:r>
              <a:rPr lang="en-US" dirty="0" err="1"/>
              <a:t>Amec</a:t>
            </a:r>
            <a:r>
              <a:rPr lang="en-US" dirty="0"/>
              <a:t> Foster Wheeler – Cost Control / Project Management</a:t>
            </a:r>
          </a:p>
          <a:p>
            <a:pPr lvl="1"/>
            <a:r>
              <a:rPr lang="en-US" dirty="0" err="1"/>
              <a:t>Altegra</a:t>
            </a:r>
            <a:r>
              <a:rPr lang="en-US" dirty="0"/>
              <a:t> Health – Manager Operations Excellence</a:t>
            </a:r>
          </a:p>
          <a:p>
            <a:r>
              <a:rPr lang="en-US" dirty="0" smtClean="0"/>
              <a:t>What </a:t>
            </a:r>
            <a:r>
              <a:rPr lang="en-US" dirty="0"/>
              <a:t>made you choose your specialty in the engineering field?</a:t>
            </a:r>
          </a:p>
          <a:p>
            <a:r>
              <a:rPr lang="en-US" dirty="0" smtClean="0"/>
              <a:t>“I saw </a:t>
            </a:r>
            <a:r>
              <a:rPr lang="en-US" dirty="0"/>
              <a:t>IE as a crossover between business and engineering. It gave me the technical background with the appropriate amount of business application to be effective in a number of environments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/>
              <a:t>If given the opportunity, would you could go back in time and change your major or specialization? Why or why not? </a:t>
            </a:r>
            <a:endParaRPr lang="en-US" dirty="0" smtClean="0"/>
          </a:p>
          <a:p>
            <a:r>
              <a:rPr lang="en-US" dirty="0" smtClean="0"/>
              <a:t>“I </a:t>
            </a:r>
            <a:r>
              <a:rPr lang="en-US" dirty="0"/>
              <a:t>would not. I would highly recommend IE + Business minor. The only thing I would consider changing is possibly going the one extra year for the Masters program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75" y="469106"/>
            <a:ext cx="2713038" cy="271303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0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089025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most essential skills to his job have been problem solving, analytical thinking, project management,  statistics &amp; business frameworks</a:t>
            </a:r>
            <a:endParaRPr lang="en-US" sz="1800" dirty="0"/>
          </a:p>
          <a:p>
            <a:r>
              <a:rPr lang="en-US" sz="1800" dirty="0" smtClean="0"/>
              <a:t>Works around 40-50 hours a week, and will work weekends if necessary. </a:t>
            </a:r>
            <a:endParaRPr lang="en-US" sz="1800" dirty="0"/>
          </a:p>
          <a:p>
            <a:r>
              <a:rPr lang="en-US" sz="1800" dirty="0" smtClean="0"/>
              <a:t>He interacts with people from many different educational background all of the time and has learned a lot from it. Are </a:t>
            </a:r>
            <a:r>
              <a:rPr lang="en-US" sz="1800" dirty="0"/>
              <a:t>you required to make presentations and write reports as part of your job?</a:t>
            </a:r>
          </a:p>
          <a:p>
            <a:r>
              <a:rPr lang="en-US" sz="1800" dirty="0" smtClean="0"/>
              <a:t>When making presentations/writing reports, being </a:t>
            </a:r>
            <a:r>
              <a:rPr lang="en-US" sz="1800" dirty="0"/>
              <a:t>able to clearly and concisely convey recommendations, outcomes, proposals, </a:t>
            </a:r>
            <a:r>
              <a:rPr lang="en-US" sz="1800" dirty="0" smtClean="0"/>
              <a:t>etc. is </a:t>
            </a:r>
            <a:r>
              <a:rPr lang="en-US" sz="1800" dirty="0"/>
              <a:t>pivotal.</a:t>
            </a:r>
            <a:r>
              <a:rPr lang="en-US" sz="1800" dirty="0" smtClean="0">
                <a:effectLst/>
              </a:rPr>
              <a:t> </a:t>
            </a:r>
          </a:p>
          <a:p>
            <a:r>
              <a:rPr lang="en-US" sz="1800" dirty="0" smtClean="0"/>
              <a:t>He works both alone and in groups. However, by </a:t>
            </a:r>
            <a:r>
              <a:rPr lang="en-US" sz="1800" dirty="0"/>
              <a:t>b</a:t>
            </a:r>
            <a:r>
              <a:rPr lang="en-US" sz="1800" dirty="0" smtClean="0"/>
              <a:t>eing able </a:t>
            </a:r>
            <a:r>
              <a:rPr lang="en-US" sz="1800" dirty="0"/>
              <a:t>to work in groups, manage resources, work </a:t>
            </a:r>
            <a:r>
              <a:rPr lang="en-US" sz="1800" dirty="0" smtClean="0"/>
              <a:t>within a deadline, </a:t>
            </a:r>
            <a:r>
              <a:rPr lang="en-US" sz="1800" dirty="0"/>
              <a:t>and drive results is extremely important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What is a stressful aspect of your job and what is a satisfying aspect of your job?</a:t>
            </a:r>
          </a:p>
          <a:p>
            <a:r>
              <a:rPr lang="en-US" sz="1800" dirty="0" smtClean="0"/>
              <a:t>“Stressful</a:t>
            </a:r>
            <a:r>
              <a:rPr lang="en-US" sz="1800" dirty="0"/>
              <a:t>: When critical issues pop up and need immediate </a:t>
            </a:r>
            <a:r>
              <a:rPr lang="en-US" sz="1800" dirty="0" smtClean="0"/>
              <a:t>attention”</a:t>
            </a:r>
            <a:endParaRPr lang="en-US" sz="1800" dirty="0"/>
          </a:p>
          <a:p>
            <a:r>
              <a:rPr lang="en-US" sz="1800" dirty="0" smtClean="0"/>
              <a:t>“Satisfying</a:t>
            </a:r>
            <a:r>
              <a:rPr lang="en-US" sz="1800" dirty="0"/>
              <a:t>: Helping others solve problems that make their work more </a:t>
            </a:r>
            <a:r>
              <a:rPr lang="en-US" sz="1800" dirty="0" smtClean="0"/>
              <a:t>fruitful”</a:t>
            </a:r>
            <a:endParaRPr lang="en-US" sz="1800" dirty="0"/>
          </a:p>
          <a:p>
            <a:r>
              <a:rPr lang="en-US" sz="1800" dirty="0" smtClean="0"/>
              <a:t>He encourages to have mentors inside and outside of your company, because mentors </a:t>
            </a:r>
            <a:r>
              <a:rPr lang="en-US" sz="1800" dirty="0"/>
              <a:t>have been very influential and helpful in </a:t>
            </a:r>
            <a:r>
              <a:rPr lang="en-US" sz="1800" dirty="0" smtClean="0"/>
              <a:t>his career progression. </a:t>
            </a:r>
            <a:endParaRPr lang="en-US" sz="1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DiCarlo</a:t>
            </a:r>
            <a:r>
              <a:rPr lang="en-US" dirty="0" smtClean="0"/>
              <a:t> interviews Matthew Cranford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3" y="5300663"/>
            <a:ext cx="672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Do you give us your permission to publish your interview responses on Dr. </a:t>
            </a:r>
            <a:r>
              <a:rPr lang="en-US" i="1" dirty="0" err="1"/>
              <a:t>Burtner’s</a:t>
            </a:r>
            <a:r>
              <a:rPr lang="en-US" i="1" dirty="0"/>
              <a:t> website?</a:t>
            </a:r>
            <a:endParaRPr lang="en-US" dirty="0"/>
          </a:p>
          <a:p>
            <a:r>
              <a:rPr lang="en-US" i="1" dirty="0">
                <a:solidFill>
                  <a:schemeClr val="accent6"/>
                </a:solidFill>
              </a:rPr>
              <a:t> Yes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1" y="1357313"/>
            <a:ext cx="63413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 Questions?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ISE 288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DiCarlo interviews Matthew Cranford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3CAE-61EF-C540-9DFB-DB1F3C3CE0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504</Words>
  <Application>Microsoft Office PowerPoint</Application>
  <PresentationFormat>Custom</PresentationFormat>
  <Paragraphs>56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Education</vt:lpstr>
      <vt:lpstr>Education cont.</vt:lpstr>
      <vt:lpstr>Career Choice Path</vt:lpstr>
      <vt:lpstr>Work Environment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DiCarlo</dc:creator>
  <cp:lastModifiedBy>Joan Burtner</cp:lastModifiedBy>
  <cp:revision>9</cp:revision>
  <dcterms:created xsi:type="dcterms:W3CDTF">2016-03-28T20:16:27Z</dcterms:created>
  <dcterms:modified xsi:type="dcterms:W3CDTF">2016-04-26T21:55:51Z</dcterms:modified>
</cp:coreProperties>
</file>