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9"/>
  </p:notesMasterIdLst>
  <p:sldIdLst>
    <p:sldId id="256" r:id="rId2"/>
    <p:sldId id="257" r:id="rId3"/>
    <p:sldId id="258" r:id="rId4"/>
    <p:sldId id="262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888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0058DD-C9C8-4321-BF87-B64749F2BC4D}" type="datetimeFigureOut">
              <a:rPr lang="en-US" smtClean="0"/>
              <a:t>3/28/2016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BBB9EE-4A6B-455F-B2FA-277DE1A0EC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937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514600" y="5867400"/>
            <a:ext cx="2133600" cy="365125"/>
          </a:xfrm>
        </p:spPr>
        <p:txBody>
          <a:bodyPr/>
          <a:lstStyle>
            <a:lvl1pPr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ISE 288 3/28/2016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Gaines Coker Interviews Dylan Cross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6800" y="5867400"/>
            <a:ext cx="1332156" cy="365125"/>
          </a:xfrm>
        </p:spPr>
        <p:txBody>
          <a:bodyPr/>
          <a:lstStyle>
            <a:lvl1pPr>
              <a:defRPr sz="1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US" dirty="0" smtClean="0"/>
              <a:t>Slide </a:t>
            </a:r>
            <a:fld id="{BB744558-71D5-43EA-8EB5-51346A33DA4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B744558-71D5-43EA-8EB5-51346A33DA4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Fall of 2016 Interview With </a:t>
            </a:r>
            <a:br>
              <a:rPr lang="en-US" dirty="0" smtClean="0"/>
            </a:br>
            <a:r>
              <a:rPr lang="en-US" dirty="0" smtClean="0"/>
              <a:t>Dylan Cross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Gaines Coker III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997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Educational Information</a:t>
            </a:r>
          </a:p>
          <a:p>
            <a:r>
              <a:rPr lang="en-US" dirty="0" smtClean="0"/>
              <a:t>Career Choices</a:t>
            </a:r>
          </a:p>
          <a:p>
            <a:r>
              <a:rPr lang="en-US" dirty="0" smtClean="0"/>
              <a:t>Current Career</a:t>
            </a:r>
          </a:p>
          <a:p>
            <a:r>
              <a:rPr lang="en-US" dirty="0"/>
              <a:t>Days at work can consist of…</a:t>
            </a:r>
          </a:p>
          <a:p>
            <a:r>
              <a:rPr lang="en-US" dirty="0" smtClean="0"/>
              <a:t>Work Environment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72199" y="1676400"/>
            <a:ext cx="2439035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2050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Educational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Georgia Tech graduate</a:t>
            </a:r>
          </a:p>
          <a:p>
            <a:pPr lvl="1"/>
            <a:r>
              <a:rPr lang="en-US" dirty="0" smtClean="0"/>
              <a:t>B.S. in Industrial and Systems Engineering</a:t>
            </a:r>
          </a:p>
          <a:p>
            <a:r>
              <a:rPr lang="en-US" dirty="0" smtClean="0"/>
              <a:t>Plans on earning black belt in Lean </a:t>
            </a:r>
            <a:r>
              <a:rPr lang="en-US" dirty="0"/>
              <a:t>S</a:t>
            </a:r>
            <a:r>
              <a:rPr lang="en-US" dirty="0" smtClean="0"/>
              <a:t>ix Sigma</a:t>
            </a:r>
          </a:p>
          <a:p>
            <a:r>
              <a:rPr lang="en-US" dirty="0" smtClean="0"/>
              <a:t>No prior internships or careers as an industrial engineer</a:t>
            </a:r>
          </a:p>
          <a:p>
            <a:r>
              <a:rPr lang="en-US" dirty="0" smtClean="0"/>
              <a:t>Most helpful classes : databases, programming, discrete optimization, simulation (prob./stats), and classical Greek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31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Career 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Got engaged shortly after graduation and did not want to leave the Atlanta area</a:t>
            </a:r>
          </a:p>
          <a:p>
            <a:r>
              <a:rPr lang="en-US" dirty="0" smtClean="0"/>
              <a:t>Chose industrial engineering because of the coursework</a:t>
            </a:r>
          </a:p>
          <a:p>
            <a:r>
              <a:rPr lang="en-US" dirty="0" smtClean="0"/>
              <a:t>Would not change his career if given the opportunity</a:t>
            </a:r>
          </a:p>
          <a:p>
            <a:r>
              <a:rPr lang="en-US" dirty="0" smtClean="0"/>
              <a:t>Sees himself living in another country in 5-10 years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67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Career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Graphic Packaging International</a:t>
            </a:r>
          </a:p>
          <a:p>
            <a:pPr lvl="1"/>
            <a:r>
              <a:rPr lang="en-US" dirty="0" smtClean="0"/>
              <a:t>Supply Chain Optimization Analyst</a:t>
            </a:r>
          </a:p>
          <a:p>
            <a:r>
              <a:rPr lang="en-US" dirty="0" smtClean="0"/>
              <a:t>Works 40-45 hour weeks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75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Days at </a:t>
            </a:r>
            <a:r>
              <a:rPr lang="en-US" dirty="0"/>
              <a:t>w</a:t>
            </a:r>
            <a:r>
              <a:rPr lang="en-US" dirty="0" smtClean="0"/>
              <a:t>ork </a:t>
            </a:r>
            <a:r>
              <a:rPr lang="en-US" dirty="0"/>
              <a:t>c</a:t>
            </a:r>
            <a:r>
              <a:rPr lang="en-US" dirty="0" smtClean="0"/>
              <a:t>an consist of…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Selling project ideas to stakeholders</a:t>
            </a:r>
          </a:p>
          <a:p>
            <a:r>
              <a:rPr lang="en-US" dirty="0" smtClean="0"/>
              <a:t>Traveling to manufacturing facilities</a:t>
            </a:r>
          </a:p>
          <a:p>
            <a:r>
              <a:rPr lang="en-US" dirty="0" smtClean="0"/>
              <a:t>Meeting with vendors</a:t>
            </a:r>
          </a:p>
          <a:p>
            <a:r>
              <a:rPr lang="en-US" dirty="0" smtClean="0"/>
              <a:t>Software surveys</a:t>
            </a:r>
          </a:p>
          <a:p>
            <a:r>
              <a:rPr lang="en-US" dirty="0" err="1" smtClean="0"/>
              <a:t>Etc</a:t>
            </a:r>
            <a:r>
              <a:rPr lang="en-US" dirty="0" smtClean="0"/>
              <a:t>…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0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 Environment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spare time or breaks</a:t>
            </a:r>
          </a:p>
          <a:p>
            <a:r>
              <a:rPr lang="en-US" dirty="0" smtClean="0"/>
              <a:t>Uses analytical, technical, and interpersonal skills on a daily basis</a:t>
            </a:r>
          </a:p>
          <a:p>
            <a:r>
              <a:rPr lang="en-US" dirty="0" smtClean="0"/>
              <a:t>Most interaction is with non-engineers</a:t>
            </a:r>
          </a:p>
          <a:p>
            <a:r>
              <a:rPr lang="en-US" dirty="0" smtClean="0"/>
              <a:t>Does not make reports but makes presentations frequently</a:t>
            </a:r>
          </a:p>
          <a:p>
            <a:r>
              <a:rPr lang="en-US" dirty="0" smtClean="0"/>
              <a:t>Works at desk but meets with groups during projects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ISE 288 3/28/2016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Gaines Coker Interviews Dylan Cross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44558-71D5-43EA-8EB5-51346A33DA4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50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39</TotalTime>
  <Words>257</Words>
  <Application>Microsoft Office PowerPoint</Application>
  <PresentationFormat>On-screen Show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Austin</vt:lpstr>
      <vt:lpstr>Fall of 2016 Interview With  Dylan Cross</vt:lpstr>
      <vt:lpstr>Overview</vt:lpstr>
      <vt:lpstr>Educational Information</vt:lpstr>
      <vt:lpstr>Career Choices</vt:lpstr>
      <vt:lpstr>Current Career</vt:lpstr>
      <vt:lpstr>Days at work can consist of…</vt:lpstr>
      <vt:lpstr>Work Environment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 of 2016 Interview With  Dylan Cross</dc:title>
  <dc:creator>Gaines</dc:creator>
  <cp:lastModifiedBy>Joan Burtner</cp:lastModifiedBy>
  <cp:revision>6</cp:revision>
  <dcterms:created xsi:type="dcterms:W3CDTF">2016-03-28T00:31:45Z</dcterms:created>
  <dcterms:modified xsi:type="dcterms:W3CDTF">2016-03-28T20:49:52Z</dcterms:modified>
</cp:coreProperties>
</file>