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76" d="100"/>
          <a:sy n="76" d="100"/>
        </p:scale>
        <p:origin x="-96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902D4-343D-4A72-8E26-751E9DA79AE4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617F6-5589-4E90-8DCC-621CDC272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617F6-5589-4E90-8DCC-621CDC2725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6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Interview an Industrial Engineer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Gavin </a:t>
            </a:r>
            <a:r>
              <a:rPr lang="en-US" dirty="0" err="1" smtClean="0"/>
              <a:t>lamberth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79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compare your job experience so far with what you expected?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527049"/>
            <a:ext cx="8946541" cy="41954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was pretty much as expected, but less technical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672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stressful aspect of your job and what is satisfying?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 is stressful seeing a solution, but not having the authority to make others follow through</a:t>
            </a:r>
          </a:p>
          <a:p>
            <a:r>
              <a:rPr lang="en-US" sz="2400" dirty="0" smtClean="0"/>
              <a:t>Solving issues that have existed for a long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742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Mercer education experience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Mercer education prepared him very well for his career</a:t>
            </a:r>
          </a:p>
          <a:p>
            <a:r>
              <a:rPr lang="en-US" sz="2400" dirty="0" smtClean="0"/>
              <a:t>Helpful classes:</a:t>
            </a:r>
          </a:p>
          <a:p>
            <a:pPr lvl="1"/>
            <a:r>
              <a:rPr lang="en-US" sz="2400" dirty="0" smtClean="0"/>
              <a:t>Statistics</a:t>
            </a:r>
            <a:r>
              <a:rPr lang="en-US" sz="2400" dirty="0"/>
              <a:t>, Engineering </a:t>
            </a:r>
            <a:r>
              <a:rPr lang="en-US" sz="2400" dirty="0" smtClean="0"/>
              <a:t>Economy</a:t>
            </a:r>
            <a:r>
              <a:rPr lang="en-US" sz="2400" dirty="0"/>
              <a:t>, Ergonomics, Project </a:t>
            </a:r>
            <a:r>
              <a:rPr lang="en-US" sz="2400" dirty="0" smtClean="0"/>
              <a:t>Management</a:t>
            </a:r>
            <a:endParaRPr lang="en-US" sz="2400" dirty="0"/>
          </a:p>
          <a:p>
            <a:r>
              <a:rPr lang="en-US" sz="2400" dirty="0" smtClean="0"/>
              <a:t>Least helpful classes:</a:t>
            </a:r>
          </a:p>
          <a:p>
            <a:pPr lvl="1"/>
            <a:r>
              <a:rPr lang="en-US" sz="2400" dirty="0" smtClean="0"/>
              <a:t>Electrical Engineering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3820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you see yourself 5 to 10 years from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Sees himself as a Process </a:t>
            </a:r>
            <a:r>
              <a:rPr lang="en-US" sz="2400" dirty="0"/>
              <a:t>Improvement Leader with </a:t>
            </a:r>
            <a:r>
              <a:rPr lang="en-US" sz="2400" dirty="0" smtClean="0"/>
              <a:t>his current company.</a:t>
            </a:r>
          </a:p>
          <a:p>
            <a:r>
              <a:rPr lang="en-US" sz="2400" dirty="0" smtClean="0"/>
              <a:t>Similar to his current </a:t>
            </a:r>
            <a:r>
              <a:rPr lang="en-US" sz="2400" dirty="0"/>
              <a:t>role but with broader responsibilities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642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 Ragan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Where do you </a:t>
            </a:r>
            <a:r>
              <a:rPr lang="en-US" sz="2800" dirty="0" smtClean="0"/>
              <a:t>work?</a:t>
            </a:r>
          </a:p>
          <a:p>
            <a:pPr lvl="1"/>
            <a:r>
              <a:rPr lang="en-US" sz="2600" dirty="0" smtClean="0"/>
              <a:t>Sonoco </a:t>
            </a:r>
            <a:r>
              <a:rPr lang="en-US" sz="2600" dirty="0"/>
              <a:t>Products in Hartsville, SC</a:t>
            </a:r>
          </a:p>
          <a:p>
            <a:endParaRPr lang="en-US" sz="2800" dirty="0"/>
          </a:p>
          <a:p>
            <a:r>
              <a:rPr lang="en-US" sz="2800" dirty="0"/>
              <a:t>What is your current job </a:t>
            </a:r>
            <a:r>
              <a:rPr lang="en-US" sz="2800" dirty="0" smtClean="0"/>
              <a:t>title?</a:t>
            </a:r>
          </a:p>
          <a:p>
            <a:pPr lvl="1"/>
            <a:r>
              <a:rPr lang="en-US" sz="2600" dirty="0" smtClean="0"/>
              <a:t>Process </a:t>
            </a:r>
            <a:r>
              <a:rPr lang="en-US" sz="2600" dirty="0"/>
              <a:t>Engineer IV</a:t>
            </a:r>
          </a:p>
        </p:txBody>
      </p:sp>
    </p:spTree>
    <p:extLst>
      <p:ext uri="{BB962C8B-B14F-4D97-AF65-F5344CB8AC3E}">
        <p14:creationId xmlns:p14="http://schemas.microsoft.com/office/powerpoint/2010/main" val="264885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Path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Industrial </a:t>
            </a:r>
            <a:r>
              <a:rPr lang="en-US" sz="2400" dirty="0"/>
              <a:t>Engineer for 4 years with Armstrong World </a:t>
            </a:r>
            <a:r>
              <a:rPr lang="en-US" sz="2400" dirty="0" smtClean="0"/>
              <a:t>Ind.</a:t>
            </a:r>
          </a:p>
          <a:p>
            <a:r>
              <a:rPr lang="en-US" sz="2400" dirty="0" smtClean="0"/>
              <a:t>Value </a:t>
            </a:r>
            <a:r>
              <a:rPr lang="en-US" sz="2400" dirty="0"/>
              <a:t>Stream Owner (Lean Facilitator) for 1 year with Armstrong World Ind. </a:t>
            </a:r>
            <a:r>
              <a:rPr lang="en-US" sz="2400" dirty="0" smtClean="0"/>
              <a:t>In Lancaster</a:t>
            </a:r>
            <a:r>
              <a:rPr lang="en-US" sz="2400" dirty="0"/>
              <a:t>, PA, and </a:t>
            </a:r>
            <a:r>
              <a:rPr lang="en-US" sz="2400" dirty="0" smtClean="0"/>
              <a:t>Macon</a:t>
            </a:r>
            <a:r>
              <a:rPr lang="en-US" sz="2400" dirty="0"/>
              <a:t>, </a:t>
            </a:r>
            <a:r>
              <a:rPr lang="en-US" sz="2400" dirty="0" smtClean="0"/>
              <a:t>GA</a:t>
            </a:r>
          </a:p>
          <a:p>
            <a:r>
              <a:rPr lang="en-US" sz="2400" dirty="0" smtClean="0"/>
              <a:t>Process </a:t>
            </a:r>
            <a:r>
              <a:rPr lang="en-US" sz="2400" dirty="0"/>
              <a:t>Engineer for 2 year with Moen Inc. in New Bern, </a:t>
            </a:r>
            <a:r>
              <a:rPr lang="en-US" sz="2400" dirty="0" smtClean="0"/>
              <a:t>NC</a:t>
            </a:r>
          </a:p>
          <a:p>
            <a:r>
              <a:rPr lang="en-US" sz="2400" dirty="0" smtClean="0"/>
              <a:t>Process </a:t>
            </a:r>
            <a:r>
              <a:rPr lang="en-US" sz="2400" dirty="0"/>
              <a:t>Engineer IV for three </a:t>
            </a:r>
            <a:r>
              <a:rPr lang="en-US" sz="2400" dirty="0" smtClean="0"/>
              <a:t>years </a:t>
            </a:r>
            <a:r>
              <a:rPr lang="en-US" sz="2400" dirty="0"/>
              <a:t>with Sonoco Products in Hartsville, SC.</a:t>
            </a:r>
          </a:p>
        </p:txBody>
      </p:sp>
    </p:spTree>
    <p:extLst>
      <p:ext uri="{BB962C8B-B14F-4D97-AF65-F5344CB8AC3E}">
        <p14:creationId xmlns:p14="http://schemas.microsoft.com/office/powerpoint/2010/main" val="71440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you pick 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sure if </a:t>
            </a:r>
            <a:r>
              <a:rPr lang="en-US" dirty="0" smtClean="0"/>
              <a:t>he would </a:t>
            </a:r>
            <a:r>
              <a:rPr lang="en-US" dirty="0"/>
              <a:t>have </a:t>
            </a:r>
            <a:r>
              <a:rPr lang="en-US" dirty="0" smtClean="0"/>
              <a:t>liked </a:t>
            </a:r>
            <a:r>
              <a:rPr lang="en-US" dirty="0"/>
              <a:t>the other </a:t>
            </a:r>
            <a:r>
              <a:rPr lang="en-US" dirty="0" smtClean="0"/>
              <a:t>specialties</a:t>
            </a:r>
          </a:p>
          <a:p>
            <a:r>
              <a:rPr lang="en-US" dirty="0"/>
              <a:t>T</a:t>
            </a:r>
            <a:r>
              <a:rPr lang="en-US" dirty="0" smtClean="0"/>
              <a:t>hought </a:t>
            </a:r>
            <a:r>
              <a:rPr lang="en-US" dirty="0"/>
              <a:t>Industrial Engineering would be </a:t>
            </a:r>
            <a:r>
              <a:rPr lang="en-US" dirty="0" smtClean="0"/>
              <a:t>a flexible/useful degree when </a:t>
            </a:r>
            <a:r>
              <a:rPr lang="en-US" dirty="0"/>
              <a:t>it came time to get a </a:t>
            </a:r>
            <a:r>
              <a:rPr lang="en-US" dirty="0" smtClean="0"/>
              <a:t>job</a:t>
            </a:r>
          </a:p>
          <a:p>
            <a:pPr lvl="1"/>
            <a:r>
              <a:rPr lang="en-US" dirty="0" smtClean="0"/>
              <a:t>He was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7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Ben graduated from Mercer in 2006 with a BSE in ISE.</a:t>
            </a:r>
          </a:p>
          <a:p>
            <a:r>
              <a:rPr lang="en-US" sz="2400" dirty="0" smtClean="0"/>
              <a:t>He expects to get his masters in ISE in May 2016</a:t>
            </a:r>
          </a:p>
          <a:p>
            <a:r>
              <a:rPr lang="en-US" sz="2400" dirty="0" smtClean="0"/>
              <a:t>Ben says that a masters probably takes 2.5-3.5 years to complete on average</a:t>
            </a:r>
          </a:p>
          <a:p>
            <a:r>
              <a:rPr lang="en-US" sz="2400" dirty="0" smtClean="0"/>
              <a:t>Believes his employer sees those with a masters as more valuable</a:t>
            </a:r>
          </a:p>
          <a:p>
            <a:r>
              <a:rPr lang="en-US" sz="2400" dirty="0" smtClean="0"/>
              <a:t>Interned at a Wal-Mart distribution center to help solve cafeteria bottlenecking issues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3414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routine on a normal day at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Get </a:t>
            </a:r>
            <a:r>
              <a:rPr lang="en-US" sz="2400" dirty="0"/>
              <a:t>to work around 7:00.  Check emails and prepare for </a:t>
            </a:r>
            <a:r>
              <a:rPr lang="en-US" sz="2400" dirty="0" smtClean="0"/>
              <a:t>meetings</a:t>
            </a:r>
            <a:endParaRPr lang="en-US" sz="2400" dirty="0"/>
          </a:p>
          <a:p>
            <a:r>
              <a:rPr lang="en-US" sz="2400" dirty="0" smtClean="0"/>
              <a:t>Pull production </a:t>
            </a:r>
            <a:r>
              <a:rPr lang="en-US" sz="2400" dirty="0"/>
              <a:t>data and </a:t>
            </a:r>
            <a:r>
              <a:rPr lang="en-US" sz="2400" dirty="0" smtClean="0"/>
              <a:t>check in with production workers</a:t>
            </a:r>
            <a:endParaRPr lang="en-US" sz="2400" dirty="0"/>
          </a:p>
          <a:p>
            <a:r>
              <a:rPr lang="en-US" sz="2400" dirty="0" smtClean="0"/>
              <a:t>No </a:t>
            </a:r>
            <a:r>
              <a:rPr lang="en-US" sz="2400" dirty="0"/>
              <a:t>day is </a:t>
            </a:r>
            <a:r>
              <a:rPr lang="en-US" sz="2400" dirty="0" smtClean="0"/>
              <a:t>routine</a:t>
            </a:r>
          </a:p>
          <a:p>
            <a:r>
              <a:rPr lang="en-US" sz="2400" dirty="0" smtClean="0"/>
              <a:t>May go </a:t>
            </a:r>
            <a:r>
              <a:rPr lang="en-US" sz="2400" dirty="0"/>
              <a:t>to the corporate offices to present capital requests to upper management.</a:t>
            </a:r>
          </a:p>
        </p:txBody>
      </p:sp>
    </p:spTree>
    <p:extLst>
      <p:ext uri="{BB962C8B-B14F-4D97-AF65-F5344CB8AC3E}">
        <p14:creationId xmlns:p14="http://schemas.microsoft.com/office/powerpoint/2010/main" val="343973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skills would you say were essential to your job?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Communication is the </a:t>
            </a:r>
            <a:r>
              <a:rPr lang="en-US" sz="2400" dirty="0" smtClean="0"/>
              <a:t>biggest</a:t>
            </a:r>
            <a:endParaRPr lang="en-US" sz="2400" dirty="0"/>
          </a:p>
          <a:p>
            <a:r>
              <a:rPr lang="en-US" sz="2400" dirty="0" smtClean="0"/>
              <a:t>Problem </a:t>
            </a:r>
            <a:r>
              <a:rPr lang="en-US" sz="2400" dirty="0"/>
              <a:t>solving </a:t>
            </a:r>
            <a:r>
              <a:rPr lang="en-US" sz="2400" dirty="0" smtClean="0"/>
              <a:t>skills</a:t>
            </a:r>
          </a:p>
          <a:p>
            <a:r>
              <a:rPr lang="en-US" sz="2400" dirty="0" smtClean="0"/>
              <a:t>MS </a:t>
            </a:r>
            <a:r>
              <a:rPr lang="en-US" sz="2400" dirty="0"/>
              <a:t>Office, especially Excel.</a:t>
            </a:r>
          </a:p>
        </p:txBody>
      </p:sp>
    </p:spTree>
    <p:extLst>
      <p:ext uri="{BB962C8B-B14F-4D97-AF65-F5344CB8AC3E}">
        <p14:creationId xmlns:p14="http://schemas.microsoft.com/office/powerpoint/2010/main" val="348010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hours on average do you work a week?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45-50 hours a week</a:t>
            </a:r>
          </a:p>
          <a:p>
            <a:r>
              <a:rPr lang="en-US" sz="2400" dirty="0" smtClean="0"/>
              <a:t>However, every evening is free after 5 PM</a:t>
            </a:r>
          </a:p>
          <a:p>
            <a:r>
              <a:rPr lang="en-US" sz="2400" dirty="0" smtClean="0"/>
              <a:t>Doesn’t work weekends</a:t>
            </a:r>
          </a:p>
          <a:p>
            <a:r>
              <a:rPr lang="en-US" sz="2400" dirty="0" smtClean="0"/>
              <a:t>Goes home for lunch every day.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8355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often do you interact with people outside of the engineering world?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493185"/>
            <a:ext cx="8946541" cy="4195481"/>
          </a:xfrm>
        </p:spPr>
        <p:txBody>
          <a:bodyPr>
            <a:normAutofit/>
          </a:bodyPr>
          <a:lstStyle/>
          <a:p>
            <a:r>
              <a:rPr lang="en-US" sz="2400" dirty="0"/>
              <a:t>All day, every day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Presentations often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9664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448</Words>
  <Application>Microsoft Office PowerPoint</Application>
  <PresentationFormat>Custom</PresentationFormat>
  <Paragraphs>55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Ion</vt:lpstr>
      <vt:lpstr>Interview an Industrial Engineer</vt:lpstr>
      <vt:lpstr>Ben Ragan</vt:lpstr>
      <vt:lpstr>Career Path </vt:lpstr>
      <vt:lpstr>Why did you pick ISE?</vt:lpstr>
      <vt:lpstr>Educational Information</vt:lpstr>
      <vt:lpstr>What is your routine on a normal day at work?</vt:lpstr>
      <vt:lpstr>What skills would you say were essential to your job?</vt:lpstr>
      <vt:lpstr>How many hours on average do you work a week?</vt:lpstr>
      <vt:lpstr>How often do you interact with people outside of the engineering world?</vt:lpstr>
      <vt:lpstr>How would you compare your job experience so far with what you expected?</vt:lpstr>
      <vt:lpstr>What is a stressful aspect of your job and what is satisfying?</vt:lpstr>
      <vt:lpstr>Mercer education experience </vt:lpstr>
      <vt:lpstr>Where do you see yourself 5 to 10 years from now?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an Industrial Engineer</dc:title>
  <dc:creator>Gavin Lamberth</dc:creator>
  <cp:lastModifiedBy>Joan Burtner</cp:lastModifiedBy>
  <cp:revision>7</cp:revision>
  <dcterms:created xsi:type="dcterms:W3CDTF">2016-04-04T19:03:47Z</dcterms:created>
  <dcterms:modified xsi:type="dcterms:W3CDTF">2016-04-04T20:25:33Z</dcterms:modified>
</cp:coreProperties>
</file>