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3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2" d="100"/>
          <a:sy n="72" d="100"/>
        </p:scale>
        <p:origin x="-558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656D42-A459-443C-9E0D-1D9862F430F7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6A30A-269A-4D2E-9BE6-C4645AC7C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375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US" smtClean="0"/>
              <a:t>ISE 288   3/28/2016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smtClean="0"/>
              <a:t>Liz Hopkins Interviews Silvana Vivanco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D9839A21-4D70-3A41-A4D3-0E4EDF0331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  3/28/2016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Liz Hopkins Interviews Silvana Vivanco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9A21-4D70-3A41-A4D3-0E4EDF03313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  3/28/2016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Liz Hopkins Interviews Silvana Vivanco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9A21-4D70-3A41-A4D3-0E4EDF0331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  3/28/2016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Liz Hopkins Interviews Silvana Vivanco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9A21-4D70-3A41-A4D3-0E4EDF0331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  3/28/2016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Liz Hopkins Interviews Silvana Vivanco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9A21-4D70-3A41-A4D3-0E4EDF0331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  3/28/2016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Liz Hopkins Interviews Silvana Vivanco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9A21-4D70-3A41-A4D3-0E4EDF0331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00112" y="6342651"/>
            <a:ext cx="2133600" cy="259317"/>
          </a:xfrm>
        </p:spPr>
        <p:txBody>
          <a:bodyPr/>
          <a:lstStyle/>
          <a:p>
            <a:r>
              <a:rPr lang="en-US" smtClean="0"/>
              <a:t>ISE 288   3/28/2016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80545" y="6344158"/>
            <a:ext cx="2895600" cy="257810"/>
          </a:xfrm>
        </p:spPr>
        <p:txBody>
          <a:bodyPr/>
          <a:lstStyle/>
          <a:p>
            <a:r>
              <a:rPr lang="en-US" smtClean="0"/>
              <a:t>Liz Hopkins Interviews Silvana Vivanco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D9839A21-4D70-3A41-A4D3-0E4EDF0331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US" smtClean="0"/>
              <a:t>ISE 288   3/28/2016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smtClean="0"/>
              <a:t>Liz Hopkins Interviews Silvana Vivanco</a:t>
            </a:r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  3/28/2016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Liz Hopkins Interviews Silvana Vivanco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9A21-4D70-3A41-A4D3-0E4EDF0331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  3/28/2016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Liz Hopkins Interviews Silvana Vivanco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9A21-4D70-3A41-A4D3-0E4EDF0331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  3/28/2016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Liz Hopkins Interviews Silvana Vivanco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9A21-4D70-3A41-A4D3-0E4EDF0331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  3/28/2016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Liz Hopkins Interviews Silvana Vivanco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9A21-4D70-3A41-A4D3-0E4EDF0331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  3/28/2016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Liz Hopkins Interviews Silvana Vivanco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9A21-4D70-3A41-A4D3-0E4EDF0331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  3/28/2016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Liz Hopkins Interviews Silvana Vivanco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9A21-4D70-3A41-A4D3-0E4EDF0331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US" smtClean="0"/>
              <a:t>ISE 288   3/28/2016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smtClean="0"/>
              <a:t>Liz Hopkins Interviews Silvana Vivanco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9839A21-4D70-3A41-A4D3-0E4EDF03313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871649"/>
            <a:ext cx="7342188" cy="2863984"/>
          </a:xfrm>
        </p:spPr>
        <p:txBody>
          <a:bodyPr/>
          <a:lstStyle/>
          <a:p>
            <a:r>
              <a:rPr lang="en-US" dirty="0" smtClean="0"/>
              <a:t>Industrial Engineer ISE 288 </a:t>
            </a:r>
            <a:r>
              <a:rPr lang="en-US" dirty="0" err="1" smtClean="0"/>
              <a:t>Silvana</a:t>
            </a:r>
            <a:r>
              <a:rPr lang="en-US" dirty="0" smtClean="0"/>
              <a:t> </a:t>
            </a:r>
            <a:r>
              <a:rPr lang="en-US" dirty="0" err="1" smtClean="0"/>
              <a:t>Vivanco</a:t>
            </a:r>
            <a:r>
              <a:rPr lang="en-US" dirty="0" smtClean="0"/>
              <a:t> Presentation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126319"/>
            <a:ext cx="7342188" cy="1752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By: Liz Hopkins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3745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Job</a:t>
            </a:r>
          </a:p>
          <a:p>
            <a:r>
              <a:rPr lang="en-US" dirty="0" smtClean="0"/>
              <a:t>Education </a:t>
            </a:r>
          </a:p>
          <a:p>
            <a:r>
              <a:rPr lang="en-US" dirty="0" smtClean="0"/>
              <a:t>Work Environment </a:t>
            </a:r>
          </a:p>
          <a:p>
            <a:r>
              <a:rPr lang="en-US" dirty="0" smtClean="0"/>
              <a:t>Georgia Tech Education Experience</a:t>
            </a:r>
          </a:p>
          <a:p>
            <a:r>
              <a:rPr lang="en-US" dirty="0" smtClean="0"/>
              <a:t>Career Choice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  3/28/2016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Liz Hopkins Interviews Silvana Vivanco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9A21-4D70-3A41-A4D3-0E4EDF0331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562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Career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Graphic Packaging International</a:t>
            </a:r>
          </a:p>
          <a:p>
            <a:r>
              <a:rPr lang="en-US" dirty="0" smtClean="0"/>
              <a:t>Supply Chain Optimization Analyst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  3/28/2016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Liz Hopkins Interviews Silvana Vivanco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9A21-4D70-3A41-A4D3-0E4EDF0331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80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Graduated from Georgia Tech </a:t>
            </a:r>
          </a:p>
          <a:p>
            <a:pPr lvl="1"/>
            <a:r>
              <a:rPr lang="en-US" dirty="0" smtClean="0"/>
              <a:t>2014</a:t>
            </a:r>
            <a:endParaRPr lang="en-US" dirty="0"/>
          </a:p>
          <a:p>
            <a:r>
              <a:rPr lang="en-US" dirty="0" smtClean="0"/>
              <a:t>Industrial Engineer </a:t>
            </a:r>
          </a:p>
          <a:p>
            <a:r>
              <a:rPr lang="en-US" dirty="0" smtClean="0"/>
              <a:t>No special licenses/certifications </a:t>
            </a:r>
          </a:p>
          <a:p>
            <a:r>
              <a:rPr lang="en-US" dirty="0" smtClean="0"/>
              <a:t>No masters</a:t>
            </a:r>
          </a:p>
          <a:p>
            <a:r>
              <a:rPr lang="en-US" dirty="0" smtClean="0"/>
              <a:t>No internships or co-ops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  3/28/2016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Liz Hopkins Interviews Silvana Vivanco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9A21-4D70-3A41-A4D3-0E4EDF0331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109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Normal Routine </a:t>
            </a:r>
          </a:p>
          <a:p>
            <a:pPr lvl="1"/>
            <a:r>
              <a:rPr lang="en-US" dirty="0" smtClean="0"/>
              <a:t>Collaborate </a:t>
            </a:r>
            <a:r>
              <a:rPr lang="en-US" dirty="0"/>
              <a:t>with internal customers to identify, design and develop processes to optimize the Supply Chain</a:t>
            </a:r>
          </a:p>
          <a:p>
            <a:pPr lvl="1"/>
            <a:r>
              <a:rPr lang="en-US" dirty="0" smtClean="0"/>
              <a:t>Develop </a:t>
            </a:r>
            <a:r>
              <a:rPr lang="en-US" dirty="0"/>
              <a:t>new tools to build decision support models.</a:t>
            </a:r>
          </a:p>
          <a:p>
            <a:pPr lvl="1"/>
            <a:r>
              <a:rPr lang="en-US" dirty="0" smtClean="0"/>
              <a:t>Provide </a:t>
            </a:r>
            <a:r>
              <a:rPr lang="en-US" dirty="0"/>
              <a:t>solutions recommendations that allow business leaders to make effective </a:t>
            </a:r>
            <a:r>
              <a:rPr lang="en-US" dirty="0" smtClean="0"/>
              <a:t>decisions</a:t>
            </a:r>
          </a:p>
          <a:p>
            <a:r>
              <a:rPr lang="en-US" dirty="0" smtClean="0"/>
              <a:t>45 hours/week</a:t>
            </a:r>
          </a:p>
          <a:p>
            <a:r>
              <a:rPr lang="en-US" dirty="0" smtClean="0"/>
              <a:t>Interact with people all the time </a:t>
            </a:r>
          </a:p>
          <a:p>
            <a:r>
              <a:rPr lang="en-US" dirty="0" smtClean="0"/>
              <a:t>10% traveling </a:t>
            </a:r>
          </a:p>
          <a:p>
            <a:r>
              <a:rPr lang="en-US" dirty="0" smtClean="0"/>
              <a:t>Lots of opportunity for advancement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  3/28/2016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Liz Hopkins Interviews Silvana Vivanco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9A21-4D70-3A41-A4D3-0E4EDF0331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394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Environment 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Communication, writing, analytical skills </a:t>
            </a:r>
          </a:p>
          <a:p>
            <a:r>
              <a:rPr lang="en-US" dirty="0" smtClean="0"/>
              <a:t>No weekends </a:t>
            </a:r>
          </a:p>
          <a:p>
            <a:r>
              <a:rPr lang="en-US" dirty="0" smtClean="0"/>
              <a:t>Benefits and compensation competitive to other jobs and industries </a:t>
            </a:r>
          </a:p>
          <a:p>
            <a:r>
              <a:rPr lang="en-US" dirty="0" smtClean="0"/>
              <a:t>Required presentations and reports </a:t>
            </a:r>
          </a:p>
          <a:p>
            <a:r>
              <a:rPr lang="en-US" dirty="0" smtClean="0"/>
              <a:t>Everything she expected </a:t>
            </a:r>
          </a:p>
          <a:p>
            <a:r>
              <a:rPr lang="en-US" dirty="0" smtClean="0"/>
              <a:t>Groups and alone </a:t>
            </a:r>
          </a:p>
          <a:p>
            <a:r>
              <a:rPr lang="en-US" dirty="0" smtClean="0"/>
              <a:t>Low stress </a:t>
            </a:r>
          </a:p>
          <a:p>
            <a:r>
              <a:rPr lang="en-US" dirty="0" smtClean="0"/>
              <a:t>Boss and coworkers are mentors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  3/28/2016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Liz Hopkins Interviews Silvana Vivanco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9A21-4D70-3A41-A4D3-0E4EDF0331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10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Georgia Tech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Georgia Tech had a good industrial Engineer</a:t>
            </a:r>
          </a:p>
          <a:p>
            <a:pPr lvl="1"/>
            <a:r>
              <a:rPr lang="en-US" dirty="0" smtClean="0"/>
              <a:t>So very prepared</a:t>
            </a:r>
          </a:p>
          <a:p>
            <a:r>
              <a:rPr lang="en-US" dirty="0" smtClean="0"/>
              <a:t>Most helpful classes </a:t>
            </a:r>
          </a:p>
          <a:p>
            <a:pPr lvl="1"/>
            <a:r>
              <a:rPr lang="en-US" dirty="0" smtClean="0"/>
              <a:t>Regression, statistics, probability, stochastic, optimization</a:t>
            </a:r>
          </a:p>
          <a:p>
            <a:r>
              <a:rPr lang="en-US" dirty="0" smtClean="0"/>
              <a:t>No least helpful classes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  3/28/2016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Liz Hopkins Interviews Silvana Vivanco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9A21-4D70-3A41-A4D3-0E4EDF03313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218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year for the company</a:t>
            </a:r>
          </a:p>
          <a:p>
            <a:r>
              <a:rPr lang="en-US" dirty="0" smtClean="0"/>
              <a:t>Mom and brother influenced career </a:t>
            </a:r>
          </a:p>
          <a:p>
            <a:r>
              <a:rPr lang="en-US" dirty="0" smtClean="0"/>
              <a:t>Likes to solve problems </a:t>
            </a:r>
          </a:p>
          <a:p>
            <a:r>
              <a:rPr lang="en-US" dirty="0" smtClean="0"/>
              <a:t>Specialization is perfect for her </a:t>
            </a:r>
          </a:p>
          <a:p>
            <a:r>
              <a:rPr lang="en-US" dirty="0" smtClean="0"/>
              <a:t>Hoping to be in a role with more responsibilities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  3/28/2016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Liz Hopkins Interviews Silvana Vivanco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9A21-4D70-3A41-A4D3-0E4EDF0331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6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Do you give us your permission to publish your contact information on Dr. </a:t>
            </a:r>
            <a:r>
              <a:rPr lang="en-US" i="1" dirty="0" err="1"/>
              <a:t>Burtner’s</a:t>
            </a:r>
            <a:r>
              <a:rPr lang="en-US" i="1" dirty="0"/>
              <a:t> website? </a:t>
            </a:r>
            <a:endParaRPr lang="en-US" dirty="0"/>
          </a:p>
          <a:p>
            <a:r>
              <a:rPr lang="en-US" i="1" dirty="0"/>
              <a:t>yes</a:t>
            </a:r>
            <a:endParaRPr lang="en-US" dirty="0"/>
          </a:p>
          <a:p>
            <a:r>
              <a:rPr lang="en-US" i="1" dirty="0"/>
              <a:t>Do you give us your permission to publish your interview responses on Dr. </a:t>
            </a:r>
            <a:r>
              <a:rPr lang="en-US" i="1" dirty="0" err="1"/>
              <a:t>Burtner’s</a:t>
            </a:r>
            <a:r>
              <a:rPr lang="en-US" i="1" dirty="0"/>
              <a:t> website? </a:t>
            </a:r>
            <a:endParaRPr lang="en-US" dirty="0"/>
          </a:p>
          <a:p>
            <a:r>
              <a:rPr lang="en-US" i="1" dirty="0"/>
              <a:t>yes</a:t>
            </a:r>
            <a:r>
              <a:rPr lang="en-US" dirty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  3/28/2016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Liz Hopkins Interviews Silvana Vivanco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9A21-4D70-3A41-A4D3-0E4EDF0331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8533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41</TotalTime>
  <Words>310</Words>
  <Application>Microsoft Office PowerPoint</Application>
  <PresentationFormat>On-screen Show (4:3)</PresentationFormat>
  <Paragraphs>76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Capital</vt:lpstr>
      <vt:lpstr>Industrial Engineer ISE 288 Silvana Vivanco Presentation  </vt:lpstr>
      <vt:lpstr>Overview </vt:lpstr>
      <vt:lpstr>Current Career</vt:lpstr>
      <vt:lpstr>Education</vt:lpstr>
      <vt:lpstr>Work Environment</vt:lpstr>
      <vt:lpstr>Work Environment Cont..</vt:lpstr>
      <vt:lpstr>Georgia Tech Experience</vt:lpstr>
      <vt:lpstr>Career Choice</vt:lpstr>
      <vt:lpstr>PowerPoint Presentation</vt:lpstr>
    </vt:vector>
  </TitlesOfParts>
  <Company>student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Industrial Engineer ISE 288 Silvana Presentation</dc:title>
  <dc:creator>Elizabeth Hopkins</dc:creator>
  <cp:lastModifiedBy>Joan Burtner</cp:lastModifiedBy>
  <cp:revision>6</cp:revision>
  <dcterms:created xsi:type="dcterms:W3CDTF">2016-03-28T19:27:19Z</dcterms:created>
  <dcterms:modified xsi:type="dcterms:W3CDTF">2016-03-28T20:32:06Z</dcterms:modified>
</cp:coreProperties>
</file>