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84" r:id="rId1"/>
  </p:sldMasterIdLst>
  <p:notesMasterIdLst>
    <p:notesMasterId r:id="rId10"/>
  </p:notesMasterIdLst>
  <p:sldIdLst>
    <p:sldId id="256" r:id="rId2"/>
    <p:sldId id="257" r:id="rId3"/>
    <p:sldId id="258" r:id="rId4"/>
    <p:sldId id="266" r:id="rId5"/>
    <p:sldId id="259" r:id="rId6"/>
    <p:sldId id="261" r:id="rId7"/>
    <p:sldId id="265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54" d="100"/>
          <a:sy n="54" d="100"/>
        </p:scale>
        <p:origin x="88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902D4-343D-4A72-8E26-751E9DA79AE4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617F6-5589-4E90-8DCC-621CDC272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617F6-5589-4E90-8DCC-621CDC2725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60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30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8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84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142146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083859"/>
            <a:ext cx="754380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3" y="6459786"/>
            <a:ext cx="924268" cy="365125"/>
          </a:xfrm>
        </p:spPr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5474" y="6459786"/>
            <a:ext cx="5781675" cy="365125"/>
          </a:xfrm>
        </p:spPr>
        <p:txBody>
          <a:bodyPr/>
          <a:lstStyle/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1925" y="6459786"/>
            <a:ext cx="627438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4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2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4228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614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4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44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609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95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Spring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IDM 288 ISE 288  yourname Interviews ____________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73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Kaitlyn Goodbread Interviews Shehreen Johnson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IDM 288   Spring 2019</a:t>
            </a:r>
          </a:p>
        </p:txBody>
      </p:sp>
    </p:spTree>
    <p:extLst>
      <p:ext uri="{BB962C8B-B14F-4D97-AF65-F5344CB8AC3E}">
        <p14:creationId xmlns:p14="http://schemas.microsoft.com/office/powerpoint/2010/main" val="383207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Shehreen Johnson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Where do you 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Self - Employed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What is your current job title?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Management Consultant</a:t>
            </a:r>
          </a:p>
          <a:p>
            <a:pPr lvl="1"/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IDM 288 Kaitlyn Goodbread Interviews Shehreen Johnson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5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Graduated from Mercer with BSE degree with a concentration in Industrial &amp; Systems Design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Earned MBA in Sustainable Business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Completed Certification in Data Visualization and Analytics from University of Washington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Chose industrial engineering because of focus on systems design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IDM 288 Kaitlyn Goodbread Interviews Shehreen </a:t>
            </a:r>
            <a:r>
              <a:rPr lang="en-US" dirty="0" err="1"/>
              <a:t>johnson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1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Path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No internship while in college, but would highly recommend doing one while in college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Worked in aerospace for 5 years after graduation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Work included re-engineering the production line of thermal sensors and inertial navigation systems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Moved to Microsoft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IDM 288 Kaitlyn Goodbread Interviews Shehreen </a:t>
            </a:r>
            <a:r>
              <a:rPr lang="en-US" dirty="0" err="1"/>
              <a:t>johnson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02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your routine on a normal day at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No specific daily routine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Days could include anything from developing solid agendas for meetings, talking to people, and actively listening to issues, risks, and constraints.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Important to interact with people inside and outside the engineering world all the time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Did not expect politics in work environment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Often travels (had six continents on one passport!)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IDM 288 Kaitlyn Goodbread Interviews Shehreen </a:t>
            </a:r>
            <a:r>
              <a:rPr lang="en-US" dirty="0" err="1"/>
              <a:t>johnson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34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hours on average do you work a week?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Typically an 8 hour work day (so 40 hours per week), but can pull a 10-12 hour work day for specific, interesting project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Believes work-life balance includes staying healthy and taking care of yourself so you can produce good 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Does not usually work on weekends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IDM 288 Kaitlyn Goodbread Interviews Shehreen </a:t>
            </a:r>
            <a:r>
              <a:rPr lang="en-US" dirty="0" err="1"/>
              <a:t>johnson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5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Mercer Education Experience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Mercer education prepared her very well for her career.</a:t>
            </a:r>
          </a:p>
          <a:p>
            <a:r>
              <a:rPr lang="en-US" sz="3200" dirty="0"/>
              <a:t>Helpful classes: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Classes taught by Dr. </a:t>
            </a:r>
            <a:r>
              <a:rPr lang="en-US" sz="3200" dirty="0" err="1"/>
              <a:t>Grum</a:t>
            </a:r>
            <a:r>
              <a:rPr lang="en-US" sz="3200" dirty="0"/>
              <a:t> and Dr. Palmer (advisor)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Courses that taught critical thinking skills, assumptions, biases, basic management, listening, and public speaking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IDM 288 Kaitlyn Goodbread Interviews Shehreen </a:t>
            </a:r>
            <a:r>
              <a:rPr lang="en-US" dirty="0" err="1"/>
              <a:t>johnson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20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Would you change anything from your past, and where do you see yourself in the future?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/>
              <a:t>Would go back and change degree: mother encouraged engineering degree, but Shehreen wanted to focus more on the humanities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/>
              <a:t>In 5-10 years, Shehreen hopes to be relaxing on the beach unless in a leadership role at a social-impact firm.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IDM 288 Kaitlyn Goodbread Interviews Shehreen </a:t>
            </a:r>
            <a:r>
              <a:rPr lang="en-US" dirty="0" err="1"/>
              <a:t>johnson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297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0">
      <a:dk1>
        <a:sysClr val="windowText" lastClr="000000"/>
      </a:dk1>
      <a:lt1>
        <a:sysClr val="window" lastClr="FFFFFF"/>
      </a:lt1>
      <a:dk2>
        <a:srgbClr val="775F55"/>
      </a:dk2>
      <a:lt2>
        <a:srgbClr val="A17B35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492</TotalTime>
  <Words>424</Words>
  <Application>Microsoft Office PowerPoint</Application>
  <PresentationFormat>On-screen Show (4:3)</PresentationFormat>
  <Paragraphs>58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Kaitlyn Goodbread Interviews Shehreen Johnson</vt:lpstr>
      <vt:lpstr>Shehreen Johnson</vt:lpstr>
      <vt:lpstr>Educational Information</vt:lpstr>
      <vt:lpstr>Career Path </vt:lpstr>
      <vt:lpstr>What is your routine on a normal day at work?</vt:lpstr>
      <vt:lpstr>How many hours on average do you work a week?</vt:lpstr>
      <vt:lpstr>Mercer Education Experience </vt:lpstr>
      <vt:lpstr>Would you change anything from your past, and where do you see yourself in the future?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 an Industrial Engineer</dc:title>
  <dc:creator>Gavin Lamberth</dc:creator>
  <cp:lastModifiedBy>Joan Burtner</cp:lastModifiedBy>
  <cp:revision>21</cp:revision>
  <dcterms:created xsi:type="dcterms:W3CDTF">2016-04-04T19:03:47Z</dcterms:created>
  <dcterms:modified xsi:type="dcterms:W3CDTF">2020-04-27T18:13:35Z</dcterms:modified>
</cp:coreProperties>
</file>