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71" r:id="rId12"/>
    <p:sldId id="268" r:id="rId13"/>
    <p:sldId id="272" r:id="rId14"/>
    <p:sldId id="273" r:id="rId15"/>
    <p:sldId id="274" r:id="rId16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Objects="1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03CD1-E5A0-476B-A2DB-0544E9041393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B2EAB-E38D-47CC-86ED-AEDEB9539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16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E0FCD-C563-495E-926A-85CAC1ED982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D0640-CBAF-40A2-8F04-8CCEDD26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53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D0640-CBAF-40A2-8F04-8CCEDD2609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34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8688388" cy="365125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Spring 2016 ISE/IDM 288 - Jared </a:t>
            </a:r>
            <a:r>
              <a:rPr lang="en-US" dirty="0" err="1" smtClean="0"/>
              <a:t>Geha</a:t>
            </a:r>
            <a:r>
              <a:rPr lang="en-US" dirty="0" smtClean="0"/>
              <a:t> Interviews Kyle Adair                               </a:t>
            </a:r>
            <a:fld id="{561BD2E3-FF71-4ABD-8EB1-A0B967A26197}" type="datetime1">
              <a:rPr lang="en-US" smtClean="0"/>
              <a:pPr/>
              <a:t>4/8/2016</a:t>
            </a:fld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9982200" y="6167993"/>
            <a:ext cx="12866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Slide  </a:t>
            </a:r>
            <a:fld id="{D57F1E4F-1CFF-5643-939E-217C01CDF565}" type="slidenum">
              <a:rPr lang="en-US" sz="1600" smtClean="0">
                <a:solidFill>
                  <a:schemeClr val="bg2">
                    <a:lumMod val="50000"/>
                  </a:schemeClr>
                </a:solidFill>
              </a:rPr>
              <a:pPr/>
              <a:t>‹#›</a:t>
            </a:fld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ISE/IDM 288 Interview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Kyle Adair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657600"/>
            <a:ext cx="6400800" cy="1947333"/>
          </a:xfrm>
        </p:spPr>
        <p:txBody>
          <a:bodyPr/>
          <a:lstStyle/>
          <a:p>
            <a:pPr algn="ctr"/>
            <a:r>
              <a:rPr lang="en-US" dirty="0" smtClean="0"/>
              <a:t>By: Jared Geha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91284"/>
            <a:ext cx="8534400" cy="1507067"/>
          </a:xfrm>
        </p:spPr>
        <p:txBody>
          <a:bodyPr/>
          <a:lstStyle/>
          <a:p>
            <a:r>
              <a:rPr lang="en-US" dirty="0" smtClean="0"/>
              <a:t>Work Environment – Expectations vs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198351"/>
            <a:ext cx="8534400" cy="3615267"/>
          </a:xfrm>
        </p:spPr>
        <p:txBody>
          <a:bodyPr/>
          <a:lstStyle/>
          <a:p>
            <a:r>
              <a:rPr lang="en-US" dirty="0" smtClean="0"/>
              <a:t>Job experience is slightly different than initial expectations</a:t>
            </a:r>
          </a:p>
          <a:p>
            <a:pPr lvl="1"/>
            <a:r>
              <a:rPr lang="en-US" dirty="0" smtClean="0"/>
              <a:t>Mercer’s small class atmosphere and relationships with professors is unlike the workplace.</a:t>
            </a:r>
          </a:p>
          <a:p>
            <a:pPr lvl="1"/>
            <a:r>
              <a:rPr lang="en-US" dirty="0" smtClean="0"/>
              <a:t> Bigger group sizes is the cause, preventing similar interactions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1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066" y="685800"/>
            <a:ext cx="8534400" cy="1507067"/>
          </a:xfrm>
        </p:spPr>
        <p:txBody>
          <a:bodyPr/>
          <a:lstStyle/>
          <a:p>
            <a:r>
              <a:rPr lang="en-US" dirty="0" smtClean="0"/>
              <a:t>Mercer Education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066" y="2202526"/>
            <a:ext cx="8534400" cy="3615267"/>
          </a:xfrm>
        </p:spPr>
        <p:txBody>
          <a:bodyPr/>
          <a:lstStyle/>
          <a:p>
            <a:r>
              <a:rPr lang="en-US" dirty="0" smtClean="0"/>
              <a:t>Mercer did an excellent job with preparing for the job</a:t>
            </a:r>
          </a:p>
          <a:p>
            <a:r>
              <a:rPr lang="en-US" dirty="0" smtClean="0"/>
              <a:t>Classes/ curriculum were spot on, but professors and their real world exercises was the best</a:t>
            </a:r>
          </a:p>
          <a:p>
            <a:r>
              <a:rPr lang="en-US" dirty="0" smtClean="0"/>
              <a:t>Most useful class: Anything from Dr. </a:t>
            </a:r>
            <a:r>
              <a:rPr lang="en-US" dirty="0" err="1" smtClean="0"/>
              <a:t>Burtner</a:t>
            </a:r>
            <a:r>
              <a:rPr lang="en-US" dirty="0" smtClean="0"/>
              <a:t>/ Senior Design</a:t>
            </a:r>
          </a:p>
          <a:p>
            <a:r>
              <a:rPr lang="en-US" dirty="0" smtClean="0"/>
              <a:t>Least helpful classes: Industrial Manufacturing Techniques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61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smtClean="0"/>
              <a:t>Career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/>
          <a:lstStyle/>
          <a:p>
            <a:r>
              <a:rPr lang="en-US" smtClean="0"/>
              <a:t>Has this been your career path since graduation?</a:t>
            </a:r>
          </a:p>
          <a:p>
            <a:pPr lvl="1"/>
            <a:r>
              <a:rPr lang="en-US" smtClean="0"/>
              <a:t>Started a 9 month internship</a:t>
            </a:r>
          </a:p>
          <a:p>
            <a:pPr lvl="1"/>
            <a:r>
              <a:rPr lang="en-US" smtClean="0"/>
              <a:t>Became an ME I with Completions Ops Planning in September 2014</a:t>
            </a:r>
          </a:p>
          <a:p>
            <a:pPr lvl="1"/>
            <a:r>
              <a:rPr lang="en-US" smtClean="0"/>
              <a:t>Same role today and will be up for a ME II promotion in January 2017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83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601" y="685800"/>
            <a:ext cx="8534400" cy="1507067"/>
          </a:xfrm>
        </p:spPr>
        <p:txBody>
          <a:bodyPr/>
          <a:lstStyle/>
          <a:p>
            <a:r>
              <a:rPr lang="en-US" dirty="0" smtClean="0"/>
              <a:t>Career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601" y="2192867"/>
            <a:ext cx="8534400" cy="3615267"/>
          </a:xfrm>
        </p:spPr>
        <p:txBody>
          <a:bodyPr>
            <a:normAutofit/>
          </a:bodyPr>
          <a:lstStyle/>
          <a:p>
            <a:r>
              <a:rPr lang="en-US" dirty="0" smtClean="0"/>
              <a:t>What made you choose the engineering field?</a:t>
            </a:r>
          </a:p>
          <a:p>
            <a:pPr lvl="1"/>
            <a:r>
              <a:rPr lang="en-US" dirty="0" smtClean="0"/>
              <a:t>Loved playing with Legos as a kid</a:t>
            </a:r>
          </a:p>
          <a:p>
            <a:pPr lvl="1"/>
            <a:r>
              <a:rPr lang="en-US" dirty="0" smtClean="0"/>
              <a:t>Loves problem solving</a:t>
            </a:r>
          </a:p>
          <a:p>
            <a:pPr lvl="2"/>
            <a:r>
              <a:rPr lang="en-US" dirty="0" smtClean="0"/>
              <a:t>Engineering granted the opportunity to do that every day</a:t>
            </a:r>
          </a:p>
          <a:p>
            <a:r>
              <a:rPr lang="en-US" dirty="0" smtClean="0"/>
              <a:t>Would you change your path if you could?</a:t>
            </a:r>
          </a:p>
          <a:p>
            <a:pPr lvl="1"/>
            <a:r>
              <a:rPr lang="en-US" dirty="0" smtClean="0"/>
              <a:t>Would not</a:t>
            </a:r>
          </a:p>
          <a:p>
            <a:r>
              <a:rPr lang="en-US" dirty="0" smtClean="0"/>
              <a:t>Where do you see yourself in 5-10 years from now?</a:t>
            </a:r>
          </a:p>
          <a:p>
            <a:pPr lvl="1"/>
            <a:r>
              <a:rPr lang="en-US" dirty="0" smtClean="0"/>
              <a:t>Still in Savannah and at Gulfstream moving up for 5 years. The next 5 may see change – Interest is in health care as well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46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 smtClean="0"/>
              <a:t>Life outside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/>
          <a:lstStyle/>
          <a:p>
            <a:r>
              <a:rPr lang="en-US" dirty="0" smtClean="0"/>
              <a:t>Monday-Thursday workday offers a lot of free time</a:t>
            </a:r>
          </a:p>
          <a:p>
            <a:r>
              <a:rPr lang="en-US" dirty="0" smtClean="0"/>
              <a:t>No work on weekends</a:t>
            </a:r>
          </a:p>
          <a:p>
            <a:r>
              <a:rPr lang="en-US" dirty="0" smtClean="0"/>
              <a:t>Recently got married in August 2015</a:t>
            </a:r>
          </a:p>
          <a:p>
            <a:pPr lvl="1"/>
            <a:r>
              <a:rPr lang="en-US" dirty="0" smtClean="0"/>
              <a:t>Wants to spend as much time with family and 4 10 hour shifts makes this possible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0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44" y="1676400"/>
            <a:ext cx="8534400" cy="3615267"/>
          </a:xfrm>
        </p:spPr>
        <p:txBody>
          <a:bodyPr/>
          <a:lstStyle/>
          <a:p>
            <a:r>
              <a:rPr lang="en-US" dirty="0" smtClean="0"/>
              <a:t>Do you give us permission to publish your contact information on Dr. </a:t>
            </a:r>
            <a:r>
              <a:rPr lang="en-US" dirty="0" err="1" smtClean="0"/>
              <a:t>Burtner’s</a:t>
            </a:r>
            <a:r>
              <a:rPr lang="en-US" dirty="0" smtClean="0"/>
              <a:t> website?</a:t>
            </a:r>
          </a:p>
          <a:p>
            <a:pPr lvl="1"/>
            <a:r>
              <a:rPr lang="en-US" dirty="0" smtClean="0"/>
              <a:t>Yes</a:t>
            </a:r>
          </a:p>
          <a:p>
            <a:r>
              <a:rPr lang="en-US" dirty="0" smtClean="0"/>
              <a:t>Do you give us permission to publish your interview responses on Dr. </a:t>
            </a:r>
            <a:r>
              <a:rPr lang="en-US" dirty="0" err="1" smtClean="0"/>
              <a:t>Burtner’s</a:t>
            </a:r>
            <a:r>
              <a:rPr lang="en-US" dirty="0" smtClean="0"/>
              <a:t> website?</a:t>
            </a:r>
          </a:p>
          <a:p>
            <a:pPr lvl="1"/>
            <a:r>
              <a:rPr lang="en-US" dirty="0" smtClean="0"/>
              <a:t>Yes</a:t>
            </a:r>
          </a:p>
          <a:p>
            <a:r>
              <a:rPr lang="en-US" dirty="0" smtClean="0"/>
              <a:t>Gulfstream very strictly prohibits workplace pictures due to their security policy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5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072" y="685800"/>
            <a:ext cx="8534400" cy="1507067"/>
          </a:xfrm>
        </p:spPr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215727"/>
            <a:ext cx="8534400" cy="3615267"/>
          </a:xfrm>
        </p:spPr>
        <p:txBody>
          <a:bodyPr/>
          <a:lstStyle/>
          <a:p>
            <a:r>
              <a:rPr lang="en-US" dirty="0" smtClean="0"/>
              <a:t>Current Career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Work Environment</a:t>
            </a:r>
          </a:p>
          <a:p>
            <a:r>
              <a:rPr lang="en-US" dirty="0" smtClean="0"/>
              <a:t>Mercer Education Experience</a:t>
            </a:r>
          </a:p>
          <a:p>
            <a:r>
              <a:rPr lang="en-US" dirty="0" smtClean="0"/>
              <a:t>Career Path</a:t>
            </a:r>
          </a:p>
          <a:p>
            <a:r>
              <a:rPr lang="en-US" dirty="0" smtClean="0"/>
              <a:t>Life Outside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09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44317"/>
            <a:ext cx="8534400" cy="1507067"/>
          </a:xfrm>
        </p:spPr>
        <p:txBody>
          <a:bodyPr/>
          <a:lstStyle/>
          <a:p>
            <a:pPr algn="ctr"/>
            <a:r>
              <a:rPr lang="en-US" smtClean="0"/>
              <a:t>Current Career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826809"/>
            <a:ext cx="8534400" cy="3615267"/>
          </a:xfrm>
        </p:spPr>
        <p:txBody>
          <a:bodyPr/>
          <a:lstStyle/>
          <a:p>
            <a:r>
              <a:rPr lang="en-US" dirty="0" smtClean="0"/>
              <a:t>Where?</a:t>
            </a:r>
          </a:p>
          <a:p>
            <a:pPr lvl="1"/>
            <a:r>
              <a:rPr lang="en-US" dirty="0" err="1" smtClean="0"/>
              <a:t>Gulfstream</a:t>
            </a:r>
            <a:r>
              <a:rPr lang="en-US" dirty="0" smtClean="0"/>
              <a:t> Aerospace, Savannah Georgia</a:t>
            </a:r>
          </a:p>
          <a:p>
            <a:r>
              <a:rPr lang="en-US" dirty="0" smtClean="0"/>
              <a:t>Current Job</a:t>
            </a:r>
          </a:p>
          <a:p>
            <a:pPr lvl="1"/>
            <a:r>
              <a:rPr lang="en-US" dirty="0" smtClean="0"/>
              <a:t>Manufacturing Engineer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412" y="4396225"/>
            <a:ext cx="3457575" cy="177597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42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161" y="452569"/>
            <a:ext cx="8534400" cy="1507067"/>
          </a:xfrm>
        </p:spPr>
        <p:txBody>
          <a:bodyPr/>
          <a:lstStyle/>
          <a:p>
            <a:r>
              <a:rPr lang="en-US" smtClean="0"/>
              <a:t>Education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161" y="1959636"/>
            <a:ext cx="8534400" cy="3615267"/>
          </a:xfrm>
        </p:spPr>
        <p:txBody>
          <a:bodyPr/>
          <a:lstStyle/>
          <a:p>
            <a:r>
              <a:rPr lang="en-US" dirty="0" smtClean="0"/>
              <a:t>Graduated From Mercer University December 2013</a:t>
            </a:r>
          </a:p>
          <a:p>
            <a:pPr lvl="1"/>
            <a:r>
              <a:rPr lang="en-US" dirty="0" smtClean="0"/>
              <a:t>Bachelor of Science in Industrial Management </a:t>
            </a:r>
          </a:p>
          <a:p>
            <a:pPr lvl="1"/>
            <a:r>
              <a:rPr lang="en-US" dirty="0" smtClean="0"/>
              <a:t>No licenses/ certifications (Black Belt, Certified Quality Engineer, etc) yet</a:t>
            </a:r>
          </a:p>
          <a:p>
            <a:r>
              <a:rPr lang="en-US" dirty="0" smtClean="0"/>
              <a:t>Did not pursue a Master's degree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14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054" y="685800"/>
            <a:ext cx="8534400" cy="1507067"/>
          </a:xfrm>
        </p:spPr>
        <p:txBody>
          <a:bodyPr/>
          <a:lstStyle/>
          <a:p>
            <a:r>
              <a:rPr lang="en-US" dirty="0" smtClean="0"/>
              <a:t>Education – Internships/Co-ops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054" y="2192867"/>
            <a:ext cx="8534400" cy="3615267"/>
          </a:xfrm>
        </p:spPr>
        <p:txBody>
          <a:bodyPr/>
          <a:lstStyle/>
          <a:p>
            <a:r>
              <a:rPr lang="en-US" dirty="0" smtClean="0"/>
              <a:t>None at Mercer</a:t>
            </a:r>
          </a:p>
          <a:p>
            <a:pPr lvl="1"/>
            <a:r>
              <a:rPr lang="en-US" dirty="0" smtClean="0"/>
              <a:t>Directly following graduation</a:t>
            </a:r>
          </a:p>
          <a:p>
            <a:pPr lvl="2"/>
            <a:r>
              <a:rPr lang="en-US" dirty="0" smtClean="0"/>
              <a:t>Received an internship at </a:t>
            </a:r>
            <a:r>
              <a:rPr lang="en-US" dirty="0" err="1" smtClean="0"/>
              <a:t>Gulfstream</a:t>
            </a:r>
            <a:r>
              <a:rPr lang="en-US" dirty="0" smtClean="0"/>
              <a:t> in January of 2014</a:t>
            </a:r>
          </a:p>
          <a:p>
            <a:pPr lvl="2"/>
            <a:r>
              <a:rPr lang="en-US" dirty="0" smtClean="0"/>
              <a:t>9 month position and it opened the door for a full-time position</a:t>
            </a:r>
          </a:p>
          <a:p>
            <a:pPr lvl="2"/>
            <a:r>
              <a:rPr lang="en-US" dirty="0" smtClean="0"/>
              <a:t>Manager was a Mercer graduate and was looking for a Mercer graduate for an internship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00926"/>
            <a:ext cx="8534400" cy="1507067"/>
          </a:xfrm>
        </p:spPr>
        <p:txBody>
          <a:bodyPr/>
          <a:lstStyle/>
          <a:p>
            <a:r>
              <a:rPr lang="en-US" dirty="0" smtClean="0"/>
              <a:t>Work Environment –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007993"/>
            <a:ext cx="8534400" cy="3615267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Normal work day routine </a:t>
            </a:r>
          </a:p>
          <a:p>
            <a:pPr lvl="1"/>
            <a:r>
              <a:rPr lang="en-US" dirty="0" smtClean="0"/>
              <a:t>Shift is 6am to 4:30pm, Monday through Thursday</a:t>
            </a:r>
          </a:p>
          <a:p>
            <a:pPr lvl="1"/>
            <a:r>
              <a:rPr lang="en-US" dirty="0" smtClean="0"/>
              <a:t>Team is composed of 4 people </a:t>
            </a:r>
          </a:p>
          <a:p>
            <a:pPr lvl="2"/>
            <a:r>
              <a:rPr lang="en-US" dirty="0" smtClean="0"/>
              <a:t>98% group work</a:t>
            </a:r>
          </a:p>
          <a:p>
            <a:r>
              <a:rPr lang="en-US" dirty="0" smtClean="0"/>
              <a:t>Provides support for </a:t>
            </a:r>
            <a:r>
              <a:rPr lang="en-US" dirty="0" err="1" smtClean="0"/>
              <a:t>Gulfstream's</a:t>
            </a:r>
            <a:r>
              <a:rPr lang="en-US" dirty="0" smtClean="0"/>
              <a:t> new aircraft in Completions. He creates work plans for furniture installation based off of the engineering drawing</a:t>
            </a:r>
          </a:p>
          <a:p>
            <a:r>
              <a:rPr lang="en-US" dirty="0" smtClean="0"/>
              <a:t>About a 43 hour work week</a:t>
            </a:r>
          </a:p>
          <a:p>
            <a:pPr lvl="1"/>
            <a:r>
              <a:rPr lang="en-US" dirty="0" smtClean="0"/>
              <a:t>Monday-Thursday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7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 smtClean="0"/>
              <a:t>Work Environment – Skills/Competition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Essential Skills:</a:t>
            </a:r>
          </a:p>
          <a:p>
            <a:pPr lvl="1"/>
            <a:r>
              <a:rPr lang="en-US" dirty="0" smtClean="0"/>
              <a:t>Rapid problem solving</a:t>
            </a:r>
          </a:p>
          <a:p>
            <a:pPr lvl="1"/>
            <a:r>
              <a:rPr lang="en-US" dirty="0" smtClean="0"/>
              <a:t>In-depth knowledge of Lean Six Sigma and continuous improvement principles, the ability to work in groups, self-discipline/ time management, communication, and the ability to adapt to change. </a:t>
            </a:r>
          </a:p>
          <a:p>
            <a:r>
              <a:rPr lang="en-US" dirty="0" smtClean="0"/>
              <a:t>Gulfstream is very competitive with over 12,000 local employees and 16,000 worldwide</a:t>
            </a:r>
          </a:p>
          <a:p>
            <a:r>
              <a:rPr lang="en-US" dirty="0" smtClean="0"/>
              <a:t>Most stressful aspect – Fighting multiple fires at once</a:t>
            </a:r>
          </a:p>
          <a:p>
            <a:pPr lvl="1"/>
            <a:r>
              <a:rPr lang="en-US" dirty="0" smtClean="0"/>
              <a:t>8-9 issues at one time any day</a:t>
            </a:r>
          </a:p>
          <a:p>
            <a:pPr lvl="1"/>
            <a:r>
              <a:rPr lang="en-US" dirty="0" smtClean="0"/>
              <a:t>Always a tight schedule with a multi-multi-million dollar aircraft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5475"/>
            <a:ext cx="8534400" cy="1507067"/>
          </a:xfrm>
        </p:spPr>
        <p:txBody>
          <a:bodyPr/>
          <a:lstStyle/>
          <a:p>
            <a:r>
              <a:rPr lang="en-US" dirty="0"/>
              <a:t>Work </a:t>
            </a:r>
            <a:r>
              <a:rPr lang="en-US" dirty="0" smtClean="0"/>
              <a:t>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022542"/>
            <a:ext cx="8534400" cy="3615267"/>
          </a:xfrm>
        </p:spPr>
        <p:txBody>
          <a:bodyPr/>
          <a:lstStyle/>
          <a:p>
            <a:r>
              <a:rPr lang="en-US" dirty="0" smtClean="0"/>
              <a:t>Interactions outside the Engineering world</a:t>
            </a:r>
          </a:p>
          <a:p>
            <a:pPr lvl="1"/>
            <a:r>
              <a:rPr lang="en-US" dirty="0" smtClean="0"/>
              <a:t>Works as a liaison on the shop floor – Goal is to build aircraft so he supports technicians</a:t>
            </a:r>
          </a:p>
          <a:p>
            <a:pPr lvl="2"/>
            <a:r>
              <a:rPr lang="en-US" dirty="0" smtClean="0"/>
              <a:t>Errors like wrong materials, CAD errors,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dirty="0" smtClean="0"/>
              <a:t>Will step in and find a solution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 smtClean="0"/>
              <a:t>Work Environment -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/>
          <a:lstStyle/>
          <a:p>
            <a:r>
              <a:rPr lang="en-US" dirty="0" smtClean="0"/>
              <a:t>Presentations</a:t>
            </a:r>
          </a:p>
          <a:p>
            <a:pPr lvl="1"/>
            <a:r>
              <a:rPr lang="en-US" dirty="0" smtClean="0"/>
              <a:t>“Every email is in its own way a small presentation”</a:t>
            </a:r>
          </a:p>
          <a:p>
            <a:pPr lvl="2"/>
            <a:r>
              <a:rPr lang="en-US" dirty="0" smtClean="0"/>
              <a:t>Coordinating with multiple departments, being able to document and communicate clearly and effectively is key</a:t>
            </a:r>
          </a:p>
          <a:p>
            <a:pPr lvl="2"/>
            <a:r>
              <a:rPr lang="en-US" dirty="0" smtClean="0"/>
              <a:t>Engineering, materials, stockrooms, shop floor, production, etc.</a:t>
            </a:r>
          </a:p>
          <a:p>
            <a:pPr lvl="1"/>
            <a:r>
              <a:rPr lang="en-US" dirty="0" smtClean="0"/>
              <a:t>“Dr. </a:t>
            </a:r>
            <a:r>
              <a:rPr lang="en-US" dirty="0" err="1" smtClean="0"/>
              <a:t>Burtner</a:t>
            </a:r>
            <a:r>
              <a:rPr lang="en-US" dirty="0" smtClean="0"/>
              <a:t> would have our class make a short power point for some of our projects and this was excellent training for the work place”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2016 ISE/IDM 288 - Jared Geha Interviews Kyle Adair                               4/8/2016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134600" y="5410199"/>
            <a:ext cx="1066800" cy="584199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9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Slice_16x9</Template>
  <TotalTime>165</TotalTime>
  <Words>816</Words>
  <Application>Microsoft Office PowerPoint</Application>
  <PresentationFormat>Custom</PresentationFormat>
  <Paragraphs>116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Slice</vt:lpstr>
      <vt:lpstr> ISE/IDM 288 Interview  Kyle Adair</vt:lpstr>
      <vt:lpstr>Overview</vt:lpstr>
      <vt:lpstr>Current Career </vt:lpstr>
      <vt:lpstr>Education</vt:lpstr>
      <vt:lpstr>Education – Internships/Co-ops</vt:lpstr>
      <vt:lpstr>Work Environment – Routine</vt:lpstr>
      <vt:lpstr>Work Environment – Skills/Competition</vt:lpstr>
      <vt:lpstr>Work Environment </vt:lpstr>
      <vt:lpstr>Work Environment - Communication</vt:lpstr>
      <vt:lpstr>Work Environment – Expectations vs Reality</vt:lpstr>
      <vt:lpstr>Mercer Education Experience</vt:lpstr>
      <vt:lpstr>Career Path</vt:lpstr>
      <vt:lpstr>Career Path</vt:lpstr>
      <vt:lpstr>Life outside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Jared Geha</dc:creator>
  <cp:lastModifiedBy>Joan Burtner</cp:lastModifiedBy>
  <cp:revision>46</cp:revision>
  <cp:lastPrinted>2016-04-08T17:11:53Z</cp:lastPrinted>
  <dcterms:created xsi:type="dcterms:W3CDTF">2016-04-06T21:18:34Z</dcterms:created>
  <dcterms:modified xsi:type="dcterms:W3CDTF">2016-04-08T17:28:03Z</dcterms:modified>
</cp:coreProperties>
</file>