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57" r:id="rId4"/>
    <p:sldId id="260" r:id="rId5"/>
    <p:sldId id="265" r:id="rId6"/>
    <p:sldId id="261" r:id="rId7"/>
    <p:sldId id="258" r:id="rId8"/>
    <p:sldId id="259" r:id="rId9"/>
    <p:sldId id="262" r:id="rId10"/>
    <p:sldId id="263" r:id="rId11"/>
    <p:sldId id="264" r:id="rId12"/>
    <p:sldId id="266" r:id="rId13"/>
    <p:sldId id="268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59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IDM 288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4/4/16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DF08C-D1ED-F049-A43B-9E9427A8A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0709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IDM 288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4/4/16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29182-A622-E444-88BB-C0A7F89EC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7049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29182-A622-E444-88BB-C0A7F89ECD18}" type="slidenum">
              <a:rPr lang="en-US" smtClean="0"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4/4/16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IDM 288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73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29182-A622-E444-88BB-C0A7F89ECD18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4/4/16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IDM 288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14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IDM 288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4/4/16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9182-A622-E444-88BB-C0A7F89ECD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40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29182-A622-E444-88BB-C0A7F89ECD18}" type="slidenum">
              <a:rPr lang="en-US" smtClean="0"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4/4/16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IDM 288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84112" y="6314461"/>
            <a:ext cx="1010093" cy="265089"/>
          </a:xfrm>
        </p:spPr>
        <p:txBody>
          <a:bodyPr/>
          <a:lstStyle/>
          <a:p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1" y="6305796"/>
            <a:ext cx="4657059" cy="273753"/>
          </a:xfrm>
        </p:spPr>
        <p:txBody>
          <a:bodyPr/>
          <a:lstStyle/>
          <a:p>
            <a:r>
              <a:rPr lang="en-US" dirty="0" smtClean="0"/>
              <a:t>Shelsea Chilumuna interviews Marsalis Charles. IDM 288.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45079" y="6327060"/>
            <a:ext cx="1082934" cy="23548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4540" y="5476097"/>
            <a:ext cx="859904" cy="488768"/>
          </a:xfrm>
          <a:prstGeom prst="rect">
            <a:avLst/>
          </a:prstGeom>
        </p:spPr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4744" y="6314459"/>
            <a:ext cx="2594344" cy="265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 algn="l"/>
            <a:r>
              <a:rPr lang="en-US" smtClean="0"/>
              <a:t>April 2016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399" y="6314460"/>
            <a:ext cx="4550735" cy="2650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r>
              <a:rPr lang="en-US" dirty="0" smtClean="0"/>
              <a:t>Shelsea Chilumuna interviews Marsalis Charles. IDM 288.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Rjk-v6Y5zo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5744" y="2221521"/>
            <a:ext cx="6477000" cy="1914144"/>
          </a:xfrm>
        </p:spPr>
        <p:txBody>
          <a:bodyPr/>
          <a:lstStyle/>
          <a:p>
            <a:r>
              <a:rPr lang="en-US" dirty="0" smtClean="0"/>
              <a:t>IDM 288</a:t>
            </a:r>
            <a:br>
              <a:rPr lang="en-US" dirty="0" smtClean="0"/>
            </a:br>
            <a:r>
              <a:rPr lang="en-US" dirty="0" smtClean="0"/>
              <a:t>Quality Professional Interview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081" y="4657773"/>
            <a:ext cx="6650719" cy="1451055"/>
          </a:xfrm>
        </p:spPr>
        <p:txBody>
          <a:bodyPr>
            <a:normAutofit/>
          </a:bodyPr>
          <a:lstStyle/>
          <a:p>
            <a:r>
              <a:rPr lang="en-US" dirty="0" smtClean="0"/>
              <a:t>Mr. Marsalis Charles</a:t>
            </a:r>
          </a:p>
          <a:p>
            <a:r>
              <a:rPr lang="en-US" dirty="0" smtClean="0"/>
              <a:t>Corporate Engineer at Pas-Technologies </a:t>
            </a:r>
          </a:p>
          <a:p>
            <a:endParaRPr lang="en-US" dirty="0"/>
          </a:p>
          <a:p>
            <a:r>
              <a:rPr lang="en-US" dirty="0" smtClean="0"/>
              <a:t>Interviewed by Shelsea Chilumuna April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224" y="1371601"/>
            <a:ext cx="7937025" cy="512098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Do you usually work on weekends</a:t>
            </a:r>
          </a:p>
          <a:p>
            <a:pPr lvl="1"/>
            <a:r>
              <a:rPr lang="en-US" dirty="0" smtClean="0"/>
              <a:t>Rarely</a:t>
            </a:r>
          </a:p>
          <a:p>
            <a:r>
              <a:rPr lang="en-US" b="1" dirty="0" smtClean="0"/>
              <a:t>How often do you interact with people outside the engineering world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3 days a week if I’m lucky </a:t>
            </a:r>
          </a:p>
          <a:p>
            <a:r>
              <a:rPr lang="en-US" b="1" dirty="0" smtClean="0"/>
              <a:t>Are you required to make presentations and write reports as part of the job?</a:t>
            </a:r>
          </a:p>
          <a:p>
            <a:pPr lvl="1"/>
            <a:r>
              <a:rPr lang="en-US" dirty="0" smtClean="0"/>
              <a:t>All the time it can be on the fly or scheduled. Not to many reports</a:t>
            </a:r>
          </a:p>
          <a:p>
            <a:r>
              <a:rPr lang="en-US" b="1" dirty="0" smtClean="0"/>
              <a:t>Is your work experience what you expected it to be compared to before?</a:t>
            </a:r>
          </a:p>
          <a:p>
            <a:pPr lvl="1"/>
            <a:r>
              <a:rPr lang="en-US" dirty="0" smtClean="0"/>
              <a:t>Felt he was prepared, even though never worked in aero space industry. Toured Warner Robins air force base while at mercer so it helped him grasp what was going on. 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Experience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870190" cy="449219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Do you usually work in groups or alone?</a:t>
            </a:r>
          </a:p>
          <a:p>
            <a:pPr lvl="1"/>
            <a:r>
              <a:rPr lang="en-US" dirty="0" smtClean="0"/>
              <a:t>Both </a:t>
            </a:r>
          </a:p>
          <a:p>
            <a:r>
              <a:rPr lang="en-US" b="1" dirty="0" smtClean="0"/>
              <a:t>What's a stressful aspect of job and what is a satisfying aspect?</a:t>
            </a:r>
          </a:p>
          <a:p>
            <a:pPr lvl="1"/>
            <a:r>
              <a:rPr lang="en-US" dirty="0" smtClean="0"/>
              <a:t>Stressful- Dealing with the board (CEO, CFO), having to present to them in short notices. </a:t>
            </a:r>
            <a:r>
              <a:rPr lang="en-US" dirty="0" err="1" smtClean="0"/>
              <a:t>Satisifying</a:t>
            </a:r>
            <a:r>
              <a:rPr lang="en-US" dirty="0" smtClean="0"/>
              <a:t>- completing major project and seeing evidence difference is made.</a:t>
            </a:r>
          </a:p>
          <a:p>
            <a:r>
              <a:rPr lang="en-US" b="1" dirty="0" smtClean="0"/>
              <a:t>Have you had any mentors who were influential in helping you grow in your profession?</a:t>
            </a:r>
          </a:p>
          <a:p>
            <a:pPr lvl="1"/>
            <a:r>
              <a:rPr lang="en-US" dirty="0" smtClean="0"/>
              <a:t>Has one at his job, helping him go down the career path he wants</a:t>
            </a:r>
          </a:p>
          <a:p>
            <a:r>
              <a:rPr lang="en-US" b="1" dirty="0" smtClean="0"/>
              <a:t>How much room for advancement is there in the company?</a:t>
            </a:r>
          </a:p>
          <a:p>
            <a:pPr lvl="1"/>
            <a:r>
              <a:rPr lang="en-US" dirty="0" smtClean="0"/>
              <a:t>Plenty</a:t>
            </a:r>
          </a:p>
          <a:p>
            <a:r>
              <a:rPr lang="en-US" b="1" dirty="0" smtClean="0"/>
              <a:t>Is traveling a requirement of the position, if so how often?</a:t>
            </a:r>
          </a:p>
          <a:p>
            <a:pPr lvl="1"/>
            <a:r>
              <a:rPr lang="en-US" dirty="0" smtClean="0"/>
              <a:t>Yes, he travels around 70% this year, 40% last year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Choice/Path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59102"/>
            <a:ext cx="7799906" cy="538676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What has been your career path since graduation </a:t>
            </a:r>
          </a:p>
          <a:p>
            <a:pPr lvl="1"/>
            <a:r>
              <a:rPr lang="en-US" dirty="0" smtClean="0"/>
              <a:t>Industrial role transitioned to PXP role to Black Belt Certification then Masters Degree</a:t>
            </a:r>
          </a:p>
          <a:p>
            <a:r>
              <a:rPr lang="en-US" b="1" dirty="0" smtClean="0"/>
              <a:t>Has your family life influenced your career path?</a:t>
            </a:r>
          </a:p>
          <a:p>
            <a:pPr lvl="1"/>
            <a:r>
              <a:rPr lang="en-US" dirty="0" smtClean="0"/>
              <a:t>Aunt worked at Warner Robins Air Force Base which he was able to tour for a day</a:t>
            </a:r>
          </a:p>
          <a:p>
            <a:r>
              <a:rPr lang="en-US" b="1" dirty="0" smtClean="0"/>
              <a:t>What made you change your specialty in engineering?</a:t>
            </a:r>
          </a:p>
          <a:p>
            <a:pPr lvl="1"/>
            <a:r>
              <a:rPr lang="en-US" dirty="0" smtClean="0"/>
              <a:t>Either learning towards the healthcare sector or the aerospace industry due to stability of the market over the years </a:t>
            </a:r>
          </a:p>
          <a:p>
            <a:r>
              <a:rPr lang="en-US" b="1" dirty="0" smtClean="0"/>
              <a:t>If given the opportunity, would you go back in time and change your major or specialization?</a:t>
            </a:r>
          </a:p>
          <a:p>
            <a:pPr lvl="1"/>
            <a:r>
              <a:rPr lang="en-US" dirty="0" smtClean="0"/>
              <a:t>No, glad Dr. Burtner helped him switch from mechanical to industrial. The flexibility allows him to market himself to many jobs in the industry </a:t>
            </a:r>
          </a:p>
          <a:p>
            <a:r>
              <a:rPr lang="en-US" b="1" dirty="0" smtClean="0"/>
              <a:t>Where do you see yourself 5-10 years from now?</a:t>
            </a:r>
            <a:r>
              <a:rPr lang="en-US" b="1" dirty="0"/>
              <a:t> </a:t>
            </a:r>
            <a:endParaRPr lang="en-US" b="1" dirty="0" smtClean="0"/>
          </a:p>
          <a:p>
            <a:pPr lvl="1"/>
            <a:r>
              <a:rPr lang="en-US" dirty="0" smtClean="0"/>
              <a:t>5 years- completed black belt certification, masters degree, and in a manger role of one of main stream product lines </a:t>
            </a:r>
          </a:p>
          <a:p>
            <a:pPr lvl="1"/>
            <a:r>
              <a:rPr lang="en-US" dirty="0" smtClean="0"/>
              <a:t>10 years- wants a position on the board to provide innovative ideas to drive our company in right direction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52" y="1509823"/>
            <a:ext cx="7498962" cy="4051829"/>
          </a:xfrm>
        </p:spPr>
        <p:txBody>
          <a:bodyPr/>
          <a:lstStyle/>
          <a:p>
            <a:r>
              <a:rPr lang="en-US" b="1" dirty="0" smtClean="0"/>
              <a:t>Do you give us permission to publish your contact information on Dr. Burtners website?</a:t>
            </a:r>
          </a:p>
          <a:p>
            <a:pPr lvl="1"/>
            <a:r>
              <a:rPr lang="en-US" dirty="0" smtClean="0"/>
              <a:t>Yes</a:t>
            </a:r>
          </a:p>
          <a:p>
            <a:r>
              <a:rPr lang="en-US" b="1" dirty="0" smtClean="0"/>
              <a:t>Do you give us your permission to publish your interview responses on Dr. Burtners website?</a:t>
            </a:r>
          </a:p>
          <a:p>
            <a:pPr lvl="1"/>
            <a:r>
              <a:rPr lang="en-US" dirty="0" smtClean="0"/>
              <a:t>Yes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67023" y="511767"/>
            <a:ext cx="4827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Permissions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1181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544" y="1379538"/>
            <a:ext cx="7505470" cy="4411662"/>
          </a:xfrm>
        </p:spPr>
        <p:txBody>
          <a:bodyPr/>
          <a:lstStyle/>
          <a:p>
            <a:r>
              <a:rPr lang="en-US" sz="4400" dirty="0">
                <a:hlinkClick r:id="rId2"/>
              </a:rPr>
              <a:t>http://youtu.be/Rjk-</a:t>
            </a:r>
            <a:r>
              <a:rPr lang="en-US" sz="4400" dirty="0" smtClean="0">
                <a:hlinkClick r:id="rId2"/>
              </a:rPr>
              <a:t>v6Y5zo4</a:t>
            </a:r>
            <a:r>
              <a:rPr lang="en-US" sz="4400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Marsalis Charles</a:t>
            </a:r>
          </a:p>
          <a:p>
            <a:r>
              <a:rPr lang="en-US" dirty="0" smtClean="0"/>
              <a:t>Graduated from Alcorn State University (2007-2010)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B.S. in Applied Science spec. Electro-Mechanical Engineering &amp; Technology </a:t>
            </a:r>
          </a:p>
          <a:p>
            <a:pPr marL="0" indent="0">
              <a:buNone/>
            </a:pPr>
            <a:r>
              <a:rPr lang="en-US" dirty="0" smtClean="0"/>
              <a:t>Graduated from Mercer University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B.S. in Industrial Engineering (spec. in manufacturing/hospital processes &amp; continuous improvement)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1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Have you earned any licenses/certifications? </a:t>
            </a:r>
          </a:p>
          <a:p>
            <a:pPr lvl="2"/>
            <a:r>
              <a:rPr lang="en-US" dirty="0" smtClean="0"/>
              <a:t>He is currently working on his black belt certification</a:t>
            </a:r>
          </a:p>
          <a:p>
            <a:pPr lvl="2"/>
            <a:r>
              <a:rPr lang="en-US" dirty="0" smtClean="0"/>
              <a:t>Completed: U.S. exports certification for engineering, production, sales support, maintenance with ITAR and EAR in 2015  </a:t>
            </a:r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Did you pursue a masters degree after graduation/ do you feel that it had you advance in your career?   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Currently does not have a masters degree. But he plans to being a masters program in 2017.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Mercer Education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How well did your Mercer education prepare you for your career? </a:t>
            </a:r>
          </a:p>
          <a:p>
            <a:pPr lvl="1"/>
            <a:r>
              <a:rPr lang="en-US" dirty="0"/>
              <a:t>Helped him tremendously by making him thing strategically and challenge himself to do better each day </a:t>
            </a:r>
            <a:endParaRPr lang="en-US" dirty="0" smtClean="0"/>
          </a:p>
          <a:p>
            <a:r>
              <a:rPr lang="en-US" b="1" dirty="0" smtClean="0"/>
              <a:t>Which classes that you took in college do you find to be most helpful in your job?</a:t>
            </a:r>
          </a:p>
          <a:p>
            <a:pPr lvl="1"/>
            <a:r>
              <a:rPr lang="en-US" dirty="0" smtClean="0"/>
              <a:t>EGR 232, 252. MAE 205, 250L.ISE 327,352,362,370. TCO 341. ACC 204. and reading the book The Goal</a:t>
            </a:r>
          </a:p>
          <a:p>
            <a:r>
              <a:rPr lang="en-US" b="1" dirty="0" smtClean="0"/>
              <a:t>Which classes were least helpful? </a:t>
            </a:r>
          </a:p>
          <a:p>
            <a:pPr lvl="1"/>
            <a:r>
              <a:rPr lang="en-US" dirty="0" smtClean="0"/>
              <a:t>N/A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531432" cy="454031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Did you have any internships or co-ops while you were at mercer?</a:t>
            </a:r>
          </a:p>
          <a:p>
            <a:pPr lvl="1"/>
            <a:r>
              <a:rPr lang="en-US" dirty="0" smtClean="0"/>
              <a:t>1. I </a:t>
            </a:r>
            <a:r>
              <a:rPr lang="en-US" dirty="0"/>
              <a:t>interned at The Department of Defense at the Naval Warfare </a:t>
            </a:r>
            <a:r>
              <a:rPr lang="en-US" dirty="0" smtClean="0"/>
              <a:t>Center in </a:t>
            </a:r>
            <a:r>
              <a:rPr lang="en-US" dirty="0"/>
              <a:t>Virginia Beach, VA. Prior to my arrival at Mercer my duties were to test, scan and multiple objects </a:t>
            </a:r>
            <a:r>
              <a:rPr lang="en-US" dirty="0" smtClean="0"/>
              <a:t>with </a:t>
            </a:r>
            <a:r>
              <a:rPr lang="en-US" dirty="0"/>
              <a:t>the 3D </a:t>
            </a:r>
            <a:r>
              <a:rPr lang="en-US" dirty="0" smtClean="0"/>
              <a:t>Scanner </a:t>
            </a:r>
            <a:r>
              <a:rPr lang="en-US" dirty="0"/>
              <a:t>then have the objects printed(3D Printer). (Dr. </a:t>
            </a:r>
            <a:r>
              <a:rPr lang="en-US" dirty="0" err="1"/>
              <a:t>Rhada</a:t>
            </a:r>
            <a:r>
              <a:rPr lang="en-US" dirty="0"/>
              <a:t> should have one of the </a:t>
            </a:r>
            <a:r>
              <a:rPr lang="en-US" dirty="0" smtClean="0"/>
              <a:t>pieces</a:t>
            </a:r>
            <a:r>
              <a:rPr lang="en-US" dirty="0"/>
              <a:t>). I also assisted in assembling and testing multiple hand held radios that were being used in the </a:t>
            </a:r>
            <a:r>
              <a:rPr lang="en-US" dirty="0" smtClean="0"/>
              <a:t>Iraq </a:t>
            </a:r>
            <a:r>
              <a:rPr lang="en-US" dirty="0"/>
              <a:t>war. Completed hand held radio testing (Helicopter to Radio communication before being shipped </a:t>
            </a:r>
          </a:p>
          <a:p>
            <a:pPr lvl="1"/>
            <a:r>
              <a:rPr lang="en-US" dirty="0" smtClean="0"/>
              <a:t>2. My </a:t>
            </a:r>
            <a:r>
              <a:rPr lang="en-US" dirty="0"/>
              <a:t>second Internship was completed at Blue Bird Fort Valley, GA while attending Mercer. I completed </a:t>
            </a:r>
            <a:r>
              <a:rPr lang="en-US" dirty="0" smtClean="0"/>
              <a:t>Time </a:t>
            </a:r>
            <a:r>
              <a:rPr lang="en-US" dirty="0"/>
              <a:t>Studies at their manufacturing facility on multiple machines and welding processes. I used Draft </a:t>
            </a:r>
            <a:r>
              <a:rPr lang="en-US" dirty="0" smtClean="0"/>
              <a:t>sight </a:t>
            </a:r>
            <a:r>
              <a:rPr lang="en-US" dirty="0"/>
              <a:t>to create floor layout designs to improve process flow and helped position a new machine within the </a:t>
            </a:r>
            <a:r>
              <a:rPr lang="en-US" dirty="0" smtClean="0"/>
              <a:t>manufacturing </a:t>
            </a:r>
            <a:r>
              <a:rPr lang="en-US" dirty="0"/>
              <a:t>facility without disrupting production. I also assisted in the role out of Manger Plus </a:t>
            </a:r>
            <a:r>
              <a:rPr lang="en-US" dirty="0" smtClean="0"/>
              <a:t>software </a:t>
            </a:r>
            <a:r>
              <a:rPr lang="en-US" dirty="0"/>
              <a:t>that helped with the maintenance of the machines and scheduling for repairs when needed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works at PAS-Technologies as an Industrial Engineer. </a:t>
            </a:r>
          </a:p>
          <a:p>
            <a:pPr lvl="1"/>
            <a:r>
              <a:rPr lang="en-US" dirty="0" smtClean="0"/>
              <a:t>He is the PXP Lead for the </a:t>
            </a:r>
            <a:r>
              <a:rPr lang="en-US" dirty="0" err="1" smtClean="0"/>
              <a:t>Hilsboro</a:t>
            </a:r>
            <a:r>
              <a:rPr lang="en-US" dirty="0" smtClean="0"/>
              <a:t> Facility and does performance excellence process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What is your routine on a normal work day?</a:t>
            </a:r>
          </a:p>
          <a:p>
            <a:pPr lvl="1"/>
            <a:r>
              <a:rPr lang="en-US" dirty="0"/>
              <a:t>On a normal travel day I have a conference call between 5</a:t>
            </a:r>
            <a:r>
              <a:rPr lang="en-US" dirty="0" smtClean="0"/>
              <a:t>-8am </a:t>
            </a:r>
            <a:r>
              <a:rPr lang="en-US" dirty="0"/>
              <a:t>depending on the time zone and type of business call (multiple facilities around the world). Arrive at </a:t>
            </a:r>
            <a:r>
              <a:rPr lang="en-US" dirty="0" smtClean="0"/>
              <a:t>the </a:t>
            </a:r>
            <a:r>
              <a:rPr lang="en-US" dirty="0"/>
              <a:t>facility around 6:30 am. I have a corporate staff meeting in the morning on the objectives and action </a:t>
            </a:r>
            <a:r>
              <a:rPr lang="en-US" dirty="0" smtClean="0"/>
              <a:t>items </a:t>
            </a:r>
            <a:r>
              <a:rPr lang="en-US" dirty="0"/>
              <a:t>for that week (30min). I then head to the shop floor “</a:t>
            </a:r>
            <a:r>
              <a:rPr lang="en-US" dirty="0" err="1"/>
              <a:t>Gemba</a:t>
            </a:r>
            <a:r>
              <a:rPr lang="en-US" dirty="0"/>
              <a:t>” to meet with the cell leaders and </a:t>
            </a:r>
            <a:r>
              <a:rPr lang="en-US" dirty="0" smtClean="0"/>
              <a:t>operators </a:t>
            </a:r>
            <a:r>
              <a:rPr lang="en-US" dirty="0"/>
              <a:t>(taking key notes and data analysis). If during the week I traveled to be part of a Kaizen event, I </a:t>
            </a:r>
            <a:r>
              <a:rPr lang="en-US" dirty="0" smtClean="0"/>
              <a:t>would </a:t>
            </a:r>
            <a:r>
              <a:rPr lang="en-US" dirty="0"/>
              <a:t>meet with team members and begin dividing up the work.  I then work on the Kaizen throughout </a:t>
            </a:r>
            <a:r>
              <a:rPr lang="en-US" dirty="0" smtClean="0"/>
              <a:t>the </a:t>
            </a:r>
            <a:r>
              <a:rPr lang="en-US" dirty="0"/>
              <a:t>week and usually get off around 7:00pm. If I’m not traveling I am working on multiple </a:t>
            </a:r>
            <a:r>
              <a:rPr lang="en-US" dirty="0" smtClean="0"/>
              <a:t>individual projects </a:t>
            </a:r>
            <a:r>
              <a:rPr lang="en-US" dirty="0"/>
              <a:t>and get off work between 4-6:00pm. I can also work from home time to time as well depending 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1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Are your benefits and compensation competitive with those in similar industries?</a:t>
            </a:r>
          </a:p>
          <a:p>
            <a:pPr lvl="1"/>
            <a:r>
              <a:rPr lang="en-US" dirty="0" smtClean="0"/>
              <a:t>Yes</a:t>
            </a:r>
          </a:p>
          <a:p>
            <a:r>
              <a:rPr lang="en-US" b="1" dirty="0" smtClean="0"/>
              <a:t>How many hours are on average do you work a week?</a:t>
            </a:r>
          </a:p>
          <a:p>
            <a:pPr lvl="1"/>
            <a:r>
              <a:rPr lang="en-US" dirty="0" smtClean="0"/>
              <a:t>50 </a:t>
            </a:r>
            <a:r>
              <a:rPr lang="en-US" dirty="0" err="1" smtClean="0"/>
              <a:t>hrs</a:t>
            </a:r>
            <a:r>
              <a:rPr lang="en-US" dirty="0" smtClean="0"/>
              <a:t> on avg. The most he has worked has been 90 hours a few times in a week </a:t>
            </a:r>
            <a:endParaRPr lang="en-US" dirty="0"/>
          </a:p>
          <a:p>
            <a:r>
              <a:rPr lang="en-US" b="1" dirty="0" smtClean="0"/>
              <a:t>How much free time do you have when you leave work?</a:t>
            </a:r>
          </a:p>
          <a:p>
            <a:pPr lvl="1"/>
            <a:r>
              <a:rPr lang="en-US" dirty="0" smtClean="0"/>
              <a:t>If traveling about 2 hours, if at home about 6 hours downtime before bed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Shelsea Chilumuna interviews Marsalis Charles. IDM 288.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Rockwell" panose="02060603020205020403" pitchFamily="18" charset="0"/>
              </a:rPr>
              <a:t>Slide </a:t>
            </a:r>
            <a:fld id="{B9D2C864-9362-43C7-A136-D9C41D93A96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1240</Words>
  <Application>Microsoft Office PowerPoint</Application>
  <PresentationFormat>On-screen Show (4:3)</PresentationFormat>
  <Paragraphs>129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Inkwell</vt:lpstr>
      <vt:lpstr>IDM 288 Quality Professional Interview</vt:lpstr>
      <vt:lpstr>PowerPoint Presentation</vt:lpstr>
      <vt:lpstr>Educational Information</vt:lpstr>
      <vt:lpstr>Educational Information</vt:lpstr>
      <vt:lpstr>Mercer Education Experience</vt:lpstr>
      <vt:lpstr>Educational Experience</vt:lpstr>
      <vt:lpstr>Work</vt:lpstr>
      <vt:lpstr>Work Environment </vt:lpstr>
      <vt:lpstr>Work Experience</vt:lpstr>
      <vt:lpstr>Work Experience</vt:lpstr>
      <vt:lpstr>Work Experience </vt:lpstr>
      <vt:lpstr>Career Choice/Path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IDM 288 Quality Professional Interview</dc:title>
  <dc:creator>Shelsea Chilumuna</dc:creator>
  <cp:lastModifiedBy>Joan Burtner</cp:lastModifiedBy>
  <cp:revision>16</cp:revision>
  <cp:lastPrinted>2016-04-04T15:45:23Z</cp:lastPrinted>
  <dcterms:created xsi:type="dcterms:W3CDTF">2016-04-01T16:09:12Z</dcterms:created>
  <dcterms:modified xsi:type="dcterms:W3CDTF">2016-04-04T15:46:40Z</dcterms:modified>
</cp:coreProperties>
</file>