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0042310-043C-3E44-9F51-458823CBDD9E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584" autoAdjust="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4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2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954B-260E-6443-831C-8D3938A8B80D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E42D-D2D0-7A40-BACF-A48454BE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- </a:t>
            </a:r>
            <a:r>
              <a:rPr lang="en-US" dirty="0" err="1" smtClean="0"/>
              <a:t>BioPoem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err="1" smtClean="0"/>
              <a:t>BioPoem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79646"/>
                </a:solidFill>
              </a:rPr>
              <a:t>- I chose ISE/IDM because </a:t>
            </a:r>
            <a:r>
              <a:rPr lang="en-US" sz="2800" u="sng" dirty="0" smtClean="0"/>
              <a:t>I think there is</a:t>
            </a:r>
            <a:r>
              <a:rPr lang="en-US" sz="2800" dirty="0" smtClean="0"/>
              <a:t> 	 	 	 	  </a:t>
            </a:r>
            <a:r>
              <a:rPr lang="en-US" sz="2800" u="sng" dirty="0" smtClean="0"/>
              <a:t>always room for improving processes.</a:t>
            </a:r>
            <a:endParaRPr lang="en-US" sz="2800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79646"/>
                </a:solidFill>
              </a:rPr>
              <a:t>	</a:t>
            </a:r>
            <a:r>
              <a:rPr lang="en-US" sz="2800" dirty="0" smtClean="0">
                <a:solidFill>
                  <a:srgbClr val="F79646"/>
                </a:solidFill>
              </a:rPr>
              <a:t>- I enjoy </a:t>
            </a:r>
            <a:r>
              <a:rPr lang="en-US" sz="2800" u="sng" dirty="0" smtClean="0">
                <a:solidFill>
                  <a:srgbClr val="000000"/>
                </a:solidFill>
              </a:rPr>
              <a:t>designing cars.</a:t>
            </a:r>
            <a:endParaRPr lang="en-US" sz="2800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79646"/>
                </a:solidFill>
              </a:rPr>
              <a:t>	- I get in trouble when I </a:t>
            </a:r>
            <a:r>
              <a:rPr lang="en-US" sz="2800" u="sng" dirty="0" smtClean="0">
                <a:solidFill>
                  <a:srgbClr val="000000"/>
                </a:solidFill>
              </a:rPr>
              <a:t>do not give all my</a:t>
            </a:r>
            <a:r>
              <a:rPr lang="en-US" sz="2800" dirty="0" smtClean="0">
                <a:solidFill>
                  <a:srgbClr val="000000"/>
                </a:solidFill>
              </a:rPr>
              <a:t> 	 	 	 	  </a:t>
            </a:r>
            <a:r>
              <a:rPr lang="en-US" sz="2800" u="sng" dirty="0" smtClean="0">
                <a:solidFill>
                  <a:srgbClr val="000000"/>
                </a:solidFill>
              </a:rPr>
              <a:t>effort all the time.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F79646"/>
                </a:solidFill>
              </a:rPr>
              <a:t>- I have a habit of </a:t>
            </a:r>
            <a:r>
              <a:rPr lang="en-US" sz="2800" u="sng" dirty="0" smtClean="0">
                <a:solidFill>
                  <a:srgbClr val="000000"/>
                </a:solidFill>
              </a:rPr>
              <a:t>scribbling on everything.</a:t>
            </a:r>
            <a:endParaRPr lang="en-US" sz="2800" dirty="0">
              <a:solidFill>
                <a:srgbClr val="F79646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800" dirty="0" smtClean="0">
                <a:solidFill>
                  <a:schemeClr val="accent6"/>
                </a:solidFill>
              </a:rPr>
              <a:t>I would like to be remembered as </a:t>
            </a:r>
            <a:r>
              <a:rPr lang="en-US" sz="2800" u="sng" dirty="0" smtClean="0">
                <a:solidFill>
                  <a:srgbClr val="000000"/>
                </a:solidFill>
              </a:rPr>
              <a:t>adventurous.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350169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		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Tyler Smith  </a:t>
            </a:r>
            <a:r>
              <a:rPr lang="en-US" sz="1600" dirty="0" err="1" smtClean="0"/>
              <a:t>BioPoem</a:t>
            </a:r>
            <a:r>
              <a:rPr lang="en-US" sz="1600" dirty="0" smtClean="0"/>
              <a:t>		January 2018 	Slide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34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 - Pictures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3940"/>
            <a:ext cx="4038600" cy="43022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/>
              <a:t>I attend Mercer University.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This is a photo of the Disc-O-Bed bunk. I am helping them design a pet version.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823940"/>
            <a:ext cx="4038600" cy="430222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is a photo of me.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41763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Professional/Academic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45460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Personal/Family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45825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Tyler Smith  </a:t>
            </a:r>
            <a:r>
              <a:rPr lang="en-US" sz="1600" dirty="0" err="1" smtClean="0"/>
              <a:t>BioPoem</a:t>
            </a:r>
            <a:r>
              <a:rPr lang="en-US" sz="1600" dirty="0" smtClean="0"/>
              <a:t>		January 2018 	Slide 2</a:t>
            </a:r>
          </a:p>
          <a:p>
            <a:endParaRPr lang="en-US" sz="1600" dirty="0"/>
          </a:p>
        </p:txBody>
      </p:sp>
      <p:pic>
        <p:nvPicPr>
          <p:cNvPr id="14" name="Picture 13" descr="Oct 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23" y="3195554"/>
            <a:ext cx="1741036" cy="2321381"/>
          </a:xfrm>
          <a:prstGeom prst="rect">
            <a:avLst/>
          </a:prstGeom>
        </p:spPr>
      </p:pic>
      <p:pic>
        <p:nvPicPr>
          <p:cNvPr id="15" name="Picture 14" descr="discob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76" y="2627873"/>
            <a:ext cx="1914358" cy="19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6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42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About Me - BioPoem</vt:lpstr>
      <vt:lpstr>About Me - Pictures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- BioPoem</dc:title>
  <dc:creator>Tyler</dc:creator>
  <cp:lastModifiedBy>Joan Burtner</cp:lastModifiedBy>
  <cp:revision>20</cp:revision>
  <dcterms:created xsi:type="dcterms:W3CDTF">2018-01-15T19:10:38Z</dcterms:created>
  <dcterms:modified xsi:type="dcterms:W3CDTF">2018-01-19T18:33:04Z</dcterms:modified>
</cp:coreProperties>
</file>