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75" r:id="rId5"/>
    <p:sldId id="276" r:id="rId6"/>
    <p:sldId id="258" r:id="rId7"/>
    <p:sldId id="277" r:id="rId8"/>
    <p:sldId id="278" r:id="rId9"/>
    <p:sldId id="261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21" autoAdjust="0"/>
  </p:normalViewPr>
  <p:slideViewPr>
    <p:cSldViewPr>
      <p:cViewPr>
        <p:scale>
          <a:sx n="75" d="100"/>
          <a:sy n="75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BEBA54B7-19AB-46AE-B913-EC2CF251C08D}" type="presOf" srcId="{C066895F-1093-4EF2-8F2F-20CBD3C49DA0}" destId="{DB2417B3-6246-4571-9182-46CF7D927D68}" srcOrd="0" destOrd="0" presId="urn:microsoft.com/office/officeart/2005/8/layout/hChevron3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EEADC7F4-3E42-431A-92EE-12A9A8A1F7DF}" type="presOf" srcId="{056B4AB7-33ED-42D5-80D8-A8FD86D917A7}" destId="{D3DC32CE-E63D-45CA-BB71-B8E175D9802F}" srcOrd="0" destOrd="0" presId="urn:microsoft.com/office/officeart/2005/8/layout/hChevron3"/>
    <dgm:cxn modelId="{1E55768C-C40D-4EC8-BB32-BDB696C01D58}" type="presOf" srcId="{EE1B3FC0-4405-4773-8806-F085030C5A25}" destId="{C1E93A67-3B77-497D-9048-17BF7E7BF883}" srcOrd="0" destOrd="0" presId="urn:microsoft.com/office/officeart/2005/8/layout/hChevron3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57CCF729-048F-4D74-8163-3D18B5223BB8}" type="presOf" srcId="{0757228D-6970-453C-84BF-1BA64E4F0DB1}" destId="{525B0590-5D27-40DA-97CA-8515B310C070}" srcOrd="0" destOrd="0" presId="urn:microsoft.com/office/officeart/2005/8/layout/hChevron3"/>
    <dgm:cxn modelId="{F095AE37-3309-4CE6-AB63-C051DC16ED21}" type="presOf" srcId="{6C52E988-E96B-4863-B484-94D5ADB0C3E4}" destId="{8F73B86E-05AA-4EA0-9E05-C7A296DFBB2F}" srcOrd="0" destOrd="0" presId="urn:microsoft.com/office/officeart/2005/8/layout/hChevron3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D50D0723-DC9A-4E34-A87A-1A7BA3113F7F}" type="presParOf" srcId="{C1E93A67-3B77-497D-9048-17BF7E7BF883}" destId="{525B0590-5D27-40DA-97CA-8515B310C070}" srcOrd="0" destOrd="0" presId="urn:microsoft.com/office/officeart/2005/8/layout/hChevron3"/>
    <dgm:cxn modelId="{784DE098-E4E6-45E6-BBC3-222025CA56AD}" type="presParOf" srcId="{C1E93A67-3B77-497D-9048-17BF7E7BF883}" destId="{0D29B5C7-B7B3-4336-8F61-7E7F59A2C012}" srcOrd="1" destOrd="0" presId="urn:microsoft.com/office/officeart/2005/8/layout/hChevron3"/>
    <dgm:cxn modelId="{5B39AE9C-55D3-4F38-A214-4D092F071EA6}" type="presParOf" srcId="{C1E93A67-3B77-497D-9048-17BF7E7BF883}" destId="{D3DC32CE-E63D-45CA-BB71-B8E175D9802F}" srcOrd="2" destOrd="0" presId="urn:microsoft.com/office/officeart/2005/8/layout/hChevron3"/>
    <dgm:cxn modelId="{E78A56C3-C0E8-40AC-BA44-AF2754ABA6C6}" type="presParOf" srcId="{C1E93A67-3B77-497D-9048-17BF7E7BF883}" destId="{7E724770-3187-4E87-9540-18F6D20EB2FA}" srcOrd="3" destOrd="0" presId="urn:microsoft.com/office/officeart/2005/8/layout/hChevron3"/>
    <dgm:cxn modelId="{9F4242AD-66D4-409C-9270-B55D541B0F82}" type="presParOf" srcId="{C1E93A67-3B77-497D-9048-17BF7E7BF883}" destId="{8F73B86E-05AA-4EA0-9E05-C7A296DFBB2F}" srcOrd="4" destOrd="0" presId="urn:microsoft.com/office/officeart/2005/8/layout/hChevron3"/>
    <dgm:cxn modelId="{2727D511-1992-47C8-886A-497822372601}" type="presParOf" srcId="{C1E93A67-3B77-497D-9048-17BF7E7BF883}" destId="{75CC598D-E847-488D-97B3-1D54DB6E42A9}" srcOrd="5" destOrd="0" presId="urn:microsoft.com/office/officeart/2005/8/layout/hChevron3"/>
    <dgm:cxn modelId="{67063483-5F04-4DD7-B76C-C42E424506B6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F785AA4A-6734-49C0-9024-46CB0C97A448}" type="presOf" srcId="{056B4AB7-33ED-42D5-80D8-A8FD86D917A7}" destId="{D3DC32CE-E63D-45CA-BB71-B8E175D9802F}" srcOrd="0" destOrd="0" presId="urn:microsoft.com/office/officeart/2005/8/layout/hChevron3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116DB695-5989-4BB9-BBF2-D7EFA4F41C90}" type="presOf" srcId="{6C52E988-E96B-4863-B484-94D5ADB0C3E4}" destId="{8F73B86E-05AA-4EA0-9E05-C7A296DFBB2F}" srcOrd="0" destOrd="0" presId="urn:microsoft.com/office/officeart/2005/8/layout/hChevron3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EEAE567B-111B-4D69-AD30-C833DEF60D3B}" type="presOf" srcId="{EE1B3FC0-4405-4773-8806-F085030C5A25}" destId="{C1E93A67-3B77-497D-9048-17BF7E7BF883}" srcOrd="0" destOrd="0" presId="urn:microsoft.com/office/officeart/2005/8/layout/hChevron3"/>
    <dgm:cxn modelId="{DE9396A7-94B4-4818-A542-A359C7BA6701}" type="presOf" srcId="{C066895F-1093-4EF2-8F2F-20CBD3C49DA0}" destId="{DB2417B3-6246-4571-9182-46CF7D927D68}" srcOrd="0" destOrd="0" presId="urn:microsoft.com/office/officeart/2005/8/layout/hChevron3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67A331FF-D13D-42D1-9813-9C7C83A4AD60}" type="presOf" srcId="{0757228D-6970-453C-84BF-1BA64E4F0DB1}" destId="{525B0590-5D27-40DA-97CA-8515B310C070}" srcOrd="0" destOrd="0" presId="urn:microsoft.com/office/officeart/2005/8/layout/hChevron3"/>
    <dgm:cxn modelId="{90766887-66DB-4B4E-AF1C-8E7AD1515636}" type="presParOf" srcId="{C1E93A67-3B77-497D-9048-17BF7E7BF883}" destId="{525B0590-5D27-40DA-97CA-8515B310C070}" srcOrd="0" destOrd="0" presId="urn:microsoft.com/office/officeart/2005/8/layout/hChevron3"/>
    <dgm:cxn modelId="{72F7CEB3-0F85-4292-BC7F-88AB44A4FF58}" type="presParOf" srcId="{C1E93A67-3B77-497D-9048-17BF7E7BF883}" destId="{0D29B5C7-B7B3-4336-8F61-7E7F59A2C012}" srcOrd="1" destOrd="0" presId="urn:microsoft.com/office/officeart/2005/8/layout/hChevron3"/>
    <dgm:cxn modelId="{C7964AEE-A8D8-4C81-A6FB-F484DA2F9DC7}" type="presParOf" srcId="{C1E93A67-3B77-497D-9048-17BF7E7BF883}" destId="{D3DC32CE-E63D-45CA-BB71-B8E175D9802F}" srcOrd="2" destOrd="0" presId="urn:microsoft.com/office/officeart/2005/8/layout/hChevron3"/>
    <dgm:cxn modelId="{757B8462-9400-4C15-BD02-78D7F0955803}" type="presParOf" srcId="{C1E93A67-3B77-497D-9048-17BF7E7BF883}" destId="{7E724770-3187-4E87-9540-18F6D20EB2FA}" srcOrd="3" destOrd="0" presId="urn:microsoft.com/office/officeart/2005/8/layout/hChevron3"/>
    <dgm:cxn modelId="{1C25D52F-A483-454A-AE72-CA5169416E09}" type="presParOf" srcId="{C1E93A67-3B77-497D-9048-17BF7E7BF883}" destId="{8F73B86E-05AA-4EA0-9E05-C7A296DFBB2F}" srcOrd="4" destOrd="0" presId="urn:microsoft.com/office/officeart/2005/8/layout/hChevron3"/>
    <dgm:cxn modelId="{FE369954-2F00-4206-84A6-E6561775CB9C}" type="presParOf" srcId="{C1E93A67-3B77-497D-9048-17BF7E7BF883}" destId="{75CC598D-E847-488D-97B3-1D54DB6E42A9}" srcOrd="5" destOrd="0" presId="urn:microsoft.com/office/officeart/2005/8/layout/hChevron3"/>
    <dgm:cxn modelId="{D41F8D2B-20C7-4154-B09A-54418B39D679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C10A7A-169F-4146-AE26-4050F94848EF}" type="presOf" srcId="{056B4AB7-33ED-42D5-80D8-A8FD86D917A7}" destId="{D3DC32CE-E63D-45CA-BB71-B8E175D9802F}" srcOrd="0" destOrd="0" presId="urn:microsoft.com/office/officeart/2005/8/layout/hChevron3"/>
    <dgm:cxn modelId="{0B2A5415-01DB-4564-9245-621EB6700735}" type="presOf" srcId="{6C52E988-E96B-4863-B484-94D5ADB0C3E4}" destId="{8F73B86E-05AA-4EA0-9E05-C7A296DFBB2F}" srcOrd="0" destOrd="0" presId="urn:microsoft.com/office/officeart/2005/8/layout/hChevron3"/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5AE2CA04-20F1-48FD-BB92-A9A946F9109C}" type="presOf" srcId="{EE1B3FC0-4405-4773-8806-F085030C5A25}" destId="{C1E93A67-3B77-497D-9048-17BF7E7BF883}" srcOrd="0" destOrd="0" presId="urn:microsoft.com/office/officeart/2005/8/layout/hChevron3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60ACE7C2-7ED1-42AF-B808-9B91F070181E}" type="presOf" srcId="{0757228D-6970-453C-84BF-1BA64E4F0DB1}" destId="{525B0590-5D27-40DA-97CA-8515B310C070}" srcOrd="0" destOrd="0" presId="urn:microsoft.com/office/officeart/2005/8/layout/hChevron3"/>
    <dgm:cxn modelId="{04652022-5A11-4E19-BFBD-659ECEB3E2D7}" type="presOf" srcId="{C066895F-1093-4EF2-8F2F-20CBD3C49DA0}" destId="{DB2417B3-6246-4571-9182-46CF7D927D68}" srcOrd="0" destOrd="0" presId="urn:microsoft.com/office/officeart/2005/8/layout/hChevron3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83D509EE-11BE-4872-AC98-9B758CFB1305}" type="presParOf" srcId="{C1E93A67-3B77-497D-9048-17BF7E7BF883}" destId="{525B0590-5D27-40DA-97CA-8515B310C070}" srcOrd="0" destOrd="0" presId="urn:microsoft.com/office/officeart/2005/8/layout/hChevron3"/>
    <dgm:cxn modelId="{5701F64E-F05C-4B3C-929B-728237FEF424}" type="presParOf" srcId="{C1E93A67-3B77-497D-9048-17BF7E7BF883}" destId="{0D29B5C7-B7B3-4336-8F61-7E7F59A2C012}" srcOrd="1" destOrd="0" presId="urn:microsoft.com/office/officeart/2005/8/layout/hChevron3"/>
    <dgm:cxn modelId="{4E5ABC3A-AC31-460A-9D3B-9F94AF057F5F}" type="presParOf" srcId="{C1E93A67-3B77-497D-9048-17BF7E7BF883}" destId="{D3DC32CE-E63D-45CA-BB71-B8E175D9802F}" srcOrd="2" destOrd="0" presId="urn:microsoft.com/office/officeart/2005/8/layout/hChevron3"/>
    <dgm:cxn modelId="{174E75C3-1AC2-45E3-8845-7A3B81798599}" type="presParOf" srcId="{C1E93A67-3B77-497D-9048-17BF7E7BF883}" destId="{7E724770-3187-4E87-9540-18F6D20EB2FA}" srcOrd="3" destOrd="0" presId="urn:microsoft.com/office/officeart/2005/8/layout/hChevron3"/>
    <dgm:cxn modelId="{022F6546-7DAA-4982-8775-3B03C40E33B8}" type="presParOf" srcId="{C1E93A67-3B77-497D-9048-17BF7E7BF883}" destId="{8F73B86E-05AA-4EA0-9E05-C7A296DFBB2F}" srcOrd="4" destOrd="0" presId="urn:microsoft.com/office/officeart/2005/8/layout/hChevron3"/>
    <dgm:cxn modelId="{149821AF-0060-4DBB-9F60-DA22F83E24AD}" type="presParOf" srcId="{C1E93A67-3B77-497D-9048-17BF7E7BF883}" destId="{75CC598D-E847-488D-97B3-1D54DB6E42A9}" srcOrd="5" destOrd="0" presId="urn:microsoft.com/office/officeart/2005/8/layout/hChevron3"/>
    <dgm:cxn modelId="{4078B1D2-583E-4BE7-B038-6B877F64078D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5B2110-00B2-4BB6-9498-E4BCD5DA48FF}" type="presOf" srcId="{EE1B3FC0-4405-4773-8806-F085030C5A25}" destId="{C1E93A67-3B77-497D-9048-17BF7E7BF883}" srcOrd="0" destOrd="0" presId="urn:microsoft.com/office/officeart/2005/8/layout/hChevron3"/>
    <dgm:cxn modelId="{F452700E-B790-453A-9092-6D21E867BEAC}" type="presOf" srcId="{056B4AB7-33ED-42D5-80D8-A8FD86D917A7}" destId="{D3DC32CE-E63D-45CA-BB71-B8E175D9802F}" srcOrd="0" destOrd="0" presId="urn:microsoft.com/office/officeart/2005/8/layout/hChevron3"/>
    <dgm:cxn modelId="{D34FCB79-90F0-4CC9-9B94-7DFC8BEE7270}" type="presOf" srcId="{6C52E988-E96B-4863-B484-94D5ADB0C3E4}" destId="{8F73B86E-05AA-4EA0-9E05-C7A296DFBB2F}" srcOrd="0" destOrd="0" presId="urn:microsoft.com/office/officeart/2005/8/layout/hChevron3"/>
    <dgm:cxn modelId="{F3360425-4DC2-4BFA-86E2-DEB5EC1853EC}" type="presOf" srcId="{C066895F-1093-4EF2-8F2F-20CBD3C49DA0}" destId="{DB2417B3-6246-4571-9182-46CF7D927D68}" srcOrd="0" destOrd="0" presId="urn:microsoft.com/office/officeart/2005/8/layout/hChevron3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C3DF7A85-4727-48B2-B119-62CC73CDAE41}" type="presOf" srcId="{0757228D-6970-453C-84BF-1BA64E4F0DB1}" destId="{525B0590-5D27-40DA-97CA-8515B310C070}" srcOrd="0" destOrd="0" presId="urn:microsoft.com/office/officeart/2005/8/layout/hChevron3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154EE4F3-6D55-4FD6-BF79-267D05EFAFF8}" type="presParOf" srcId="{C1E93A67-3B77-497D-9048-17BF7E7BF883}" destId="{525B0590-5D27-40DA-97CA-8515B310C070}" srcOrd="0" destOrd="0" presId="urn:microsoft.com/office/officeart/2005/8/layout/hChevron3"/>
    <dgm:cxn modelId="{E5A34C39-AA8A-4D64-9E35-01571EE56D34}" type="presParOf" srcId="{C1E93A67-3B77-497D-9048-17BF7E7BF883}" destId="{0D29B5C7-B7B3-4336-8F61-7E7F59A2C012}" srcOrd="1" destOrd="0" presId="urn:microsoft.com/office/officeart/2005/8/layout/hChevron3"/>
    <dgm:cxn modelId="{090C2956-6A43-4862-AC22-C8CACE5027E9}" type="presParOf" srcId="{C1E93A67-3B77-497D-9048-17BF7E7BF883}" destId="{D3DC32CE-E63D-45CA-BB71-B8E175D9802F}" srcOrd="2" destOrd="0" presId="urn:microsoft.com/office/officeart/2005/8/layout/hChevron3"/>
    <dgm:cxn modelId="{68588038-8336-4EB0-994A-54BE7CFE05BD}" type="presParOf" srcId="{C1E93A67-3B77-497D-9048-17BF7E7BF883}" destId="{7E724770-3187-4E87-9540-18F6D20EB2FA}" srcOrd="3" destOrd="0" presId="urn:microsoft.com/office/officeart/2005/8/layout/hChevron3"/>
    <dgm:cxn modelId="{FE12DBA8-A5AF-4B3C-9525-567F3FE7B920}" type="presParOf" srcId="{C1E93A67-3B77-497D-9048-17BF7E7BF883}" destId="{8F73B86E-05AA-4EA0-9E05-C7A296DFBB2F}" srcOrd="4" destOrd="0" presId="urn:microsoft.com/office/officeart/2005/8/layout/hChevron3"/>
    <dgm:cxn modelId="{EECE95E2-4BFC-4F24-B43E-F205D92E6C77}" type="presParOf" srcId="{C1E93A67-3B77-497D-9048-17BF7E7BF883}" destId="{75CC598D-E847-488D-97B3-1D54DB6E42A9}" srcOrd="5" destOrd="0" presId="urn:microsoft.com/office/officeart/2005/8/layout/hChevron3"/>
    <dgm:cxn modelId="{9B429D19-8F81-47DC-8BAF-50042C59A9D1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tx1"/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BF4995EC-EE02-43EB-8595-ADBCB7653963}" type="presOf" srcId="{056B4AB7-33ED-42D5-80D8-A8FD86D917A7}" destId="{D3DC32CE-E63D-45CA-BB71-B8E175D9802F}" srcOrd="0" destOrd="0" presId="urn:microsoft.com/office/officeart/2005/8/layout/hChevron3"/>
    <dgm:cxn modelId="{5CA1444D-6ACB-48FA-94F3-6FC99E2671BD}" type="presOf" srcId="{EE1B3FC0-4405-4773-8806-F085030C5A25}" destId="{C1E93A67-3B77-497D-9048-17BF7E7BF883}" srcOrd="0" destOrd="0" presId="urn:microsoft.com/office/officeart/2005/8/layout/hChevron3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87DD421F-58BD-48BB-A515-A76AE83BC2EC}" type="presOf" srcId="{C066895F-1093-4EF2-8F2F-20CBD3C49DA0}" destId="{DB2417B3-6246-4571-9182-46CF7D927D68}" srcOrd="0" destOrd="0" presId="urn:microsoft.com/office/officeart/2005/8/layout/hChevron3"/>
    <dgm:cxn modelId="{15A6CD7A-496F-45CB-A99C-D57DA939D983}" type="presOf" srcId="{6C52E988-E96B-4863-B484-94D5ADB0C3E4}" destId="{8F73B86E-05AA-4EA0-9E05-C7A296DFBB2F}" srcOrd="0" destOrd="0" presId="urn:microsoft.com/office/officeart/2005/8/layout/hChevron3"/>
    <dgm:cxn modelId="{646761F6-4E23-48D6-8B06-35E08357555C}" type="presOf" srcId="{0757228D-6970-453C-84BF-1BA64E4F0DB1}" destId="{525B0590-5D27-40DA-97CA-8515B310C070}" srcOrd="0" destOrd="0" presId="urn:microsoft.com/office/officeart/2005/8/layout/hChevron3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96AFAFD3-AC82-404B-B321-FEA6E626DD7C}" type="presParOf" srcId="{C1E93A67-3B77-497D-9048-17BF7E7BF883}" destId="{525B0590-5D27-40DA-97CA-8515B310C070}" srcOrd="0" destOrd="0" presId="urn:microsoft.com/office/officeart/2005/8/layout/hChevron3"/>
    <dgm:cxn modelId="{BC4B46AD-84F8-4E26-8104-4AC72ED1B223}" type="presParOf" srcId="{C1E93A67-3B77-497D-9048-17BF7E7BF883}" destId="{0D29B5C7-B7B3-4336-8F61-7E7F59A2C012}" srcOrd="1" destOrd="0" presId="urn:microsoft.com/office/officeart/2005/8/layout/hChevron3"/>
    <dgm:cxn modelId="{61772FD3-3E23-4350-B4DE-0804DAC6CC15}" type="presParOf" srcId="{C1E93A67-3B77-497D-9048-17BF7E7BF883}" destId="{D3DC32CE-E63D-45CA-BB71-B8E175D9802F}" srcOrd="2" destOrd="0" presId="urn:microsoft.com/office/officeart/2005/8/layout/hChevron3"/>
    <dgm:cxn modelId="{B0DB3C5A-1027-46E5-9783-25DD43210F63}" type="presParOf" srcId="{C1E93A67-3B77-497D-9048-17BF7E7BF883}" destId="{7E724770-3187-4E87-9540-18F6D20EB2FA}" srcOrd="3" destOrd="0" presId="urn:microsoft.com/office/officeart/2005/8/layout/hChevron3"/>
    <dgm:cxn modelId="{9381D843-A4B7-4A7E-AC28-69DCA0A4A93E}" type="presParOf" srcId="{C1E93A67-3B77-497D-9048-17BF7E7BF883}" destId="{8F73B86E-05AA-4EA0-9E05-C7A296DFBB2F}" srcOrd="4" destOrd="0" presId="urn:microsoft.com/office/officeart/2005/8/layout/hChevron3"/>
    <dgm:cxn modelId="{F3902565-010D-411C-9600-F5EBDF947D79}" type="presParOf" srcId="{C1E93A67-3B77-497D-9048-17BF7E7BF883}" destId="{75CC598D-E847-488D-97B3-1D54DB6E42A9}" srcOrd="5" destOrd="0" presId="urn:microsoft.com/office/officeart/2005/8/layout/hChevron3"/>
    <dgm:cxn modelId="{23E8BF0B-DAD3-4222-A74E-FE3DF09FD70A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1B3FC0-4405-4773-8806-F085030C5A2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7228D-6970-453C-84BF-1BA64E4F0DB1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The Case</a:t>
          </a:r>
          <a:endParaRPr lang="pt-BR" b="1" dirty="0">
            <a:solidFill>
              <a:schemeClr val="bg1"/>
            </a:solidFill>
          </a:endParaRPr>
        </a:p>
      </dgm:t>
    </dgm:pt>
    <dgm:pt modelId="{48A96E53-77BE-43B8-9F72-E85222725586}" type="parTrans" cxnId="{65561BD0-2EA1-4903-8CF2-5B0326B34C30}">
      <dgm:prSet/>
      <dgm:spPr/>
      <dgm:t>
        <a:bodyPr/>
        <a:lstStyle/>
        <a:p>
          <a:endParaRPr lang="pt-BR"/>
        </a:p>
      </dgm:t>
    </dgm:pt>
    <dgm:pt modelId="{B5A60A1B-FB3D-4E5B-B701-4238AF39D9E0}" type="sibTrans" cxnId="{65561BD0-2EA1-4903-8CF2-5B0326B34C30}">
      <dgm:prSet/>
      <dgm:spPr/>
      <dgm:t>
        <a:bodyPr/>
        <a:lstStyle/>
        <a:p>
          <a:endParaRPr lang="pt-BR"/>
        </a:p>
      </dgm:t>
    </dgm:pt>
    <dgm:pt modelId="{056B4AB7-33ED-42D5-80D8-A8FD86D917A7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Analysis</a:t>
          </a:r>
          <a:endParaRPr lang="pt-BR" b="1" dirty="0">
            <a:solidFill>
              <a:schemeClr val="bg1"/>
            </a:solidFill>
          </a:endParaRPr>
        </a:p>
      </dgm:t>
    </dgm:pt>
    <dgm:pt modelId="{6F8D9B96-663A-409A-A3CB-03030E487CA0}" type="parTrans" cxnId="{75E12DA4-8D33-4137-BEF6-26BCED03306F}">
      <dgm:prSet/>
      <dgm:spPr/>
      <dgm:t>
        <a:bodyPr/>
        <a:lstStyle/>
        <a:p>
          <a:endParaRPr lang="pt-BR"/>
        </a:p>
      </dgm:t>
    </dgm:pt>
    <dgm:pt modelId="{7C2D6638-43F2-46A9-B4C1-FD565F7F11B4}" type="sibTrans" cxnId="{75E12DA4-8D33-4137-BEF6-26BCED03306F}">
      <dgm:prSet/>
      <dgm:spPr/>
      <dgm:t>
        <a:bodyPr/>
        <a:lstStyle/>
        <a:p>
          <a:endParaRPr lang="pt-BR"/>
        </a:p>
      </dgm:t>
    </dgm:pt>
    <dgm:pt modelId="{6C52E988-E96B-4863-B484-94D5ADB0C3E4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Conclusion</a:t>
          </a:r>
          <a:endParaRPr lang="pt-BR" b="1" dirty="0">
            <a:solidFill>
              <a:schemeClr val="bg1"/>
            </a:solidFill>
          </a:endParaRPr>
        </a:p>
      </dgm:t>
    </dgm:pt>
    <dgm:pt modelId="{A923BAEA-7233-4771-BF47-99754690DA2D}" type="parTrans" cxnId="{95D3BD17-B63F-4B21-9E6A-7EAD6D8914C2}">
      <dgm:prSet/>
      <dgm:spPr/>
      <dgm:t>
        <a:bodyPr/>
        <a:lstStyle/>
        <a:p>
          <a:endParaRPr lang="pt-BR"/>
        </a:p>
      </dgm:t>
    </dgm:pt>
    <dgm:pt modelId="{49D3A48E-9A32-4273-8E97-C42EF095F01E}" type="sibTrans" cxnId="{95D3BD17-B63F-4B21-9E6A-7EAD6D8914C2}">
      <dgm:prSet/>
      <dgm:spPr/>
      <dgm:t>
        <a:bodyPr/>
        <a:lstStyle/>
        <a:p>
          <a:endParaRPr lang="pt-BR"/>
        </a:p>
      </dgm:t>
    </dgm:pt>
    <dgm:pt modelId="{C066895F-1093-4EF2-8F2F-20CBD3C49DA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Reference</a:t>
          </a:r>
          <a:endParaRPr lang="pt-BR" b="1" dirty="0">
            <a:solidFill>
              <a:schemeClr val="bg1"/>
            </a:solidFill>
          </a:endParaRPr>
        </a:p>
      </dgm:t>
    </dgm:pt>
    <dgm:pt modelId="{DA56D489-1421-4E26-82CF-55D3616F65C1}" type="parTrans" cxnId="{B880F0B4-758A-4B09-930C-0A6F29CDF9D0}">
      <dgm:prSet/>
      <dgm:spPr/>
      <dgm:t>
        <a:bodyPr/>
        <a:lstStyle/>
        <a:p>
          <a:endParaRPr lang="pt-BR"/>
        </a:p>
      </dgm:t>
    </dgm:pt>
    <dgm:pt modelId="{76C766C7-57BE-4B26-A0AB-3BC40B3CFDC7}" type="sibTrans" cxnId="{B880F0B4-758A-4B09-930C-0A6F29CDF9D0}">
      <dgm:prSet/>
      <dgm:spPr/>
      <dgm:t>
        <a:bodyPr/>
        <a:lstStyle/>
        <a:p>
          <a:endParaRPr lang="pt-BR"/>
        </a:p>
      </dgm:t>
    </dgm:pt>
    <dgm:pt modelId="{C1E93A67-3B77-497D-9048-17BF7E7BF883}" type="pres">
      <dgm:prSet presAssocID="{EE1B3FC0-4405-4773-8806-F085030C5A25}" presName="Name0" presStyleCnt="0">
        <dgm:presLayoutVars>
          <dgm:dir/>
          <dgm:resizeHandles val="exact"/>
        </dgm:presLayoutVars>
      </dgm:prSet>
      <dgm:spPr/>
    </dgm:pt>
    <dgm:pt modelId="{525B0590-5D27-40DA-97CA-8515B310C070}" type="pres">
      <dgm:prSet presAssocID="{0757228D-6970-453C-84BF-1BA64E4F0DB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9B5C7-B7B3-4336-8F61-7E7F59A2C012}" type="pres">
      <dgm:prSet presAssocID="{B5A60A1B-FB3D-4E5B-B701-4238AF39D9E0}" presName="parSpace" presStyleCnt="0"/>
      <dgm:spPr/>
    </dgm:pt>
    <dgm:pt modelId="{D3DC32CE-E63D-45CA-BB71-B8E175D9802F}" type="pres">
      <dgm:prSet presAssocID="{056B4AB7-33ED-42D5-80D8-A8FD86D917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24770-3187-4E87-9540-18F6D20EB2FA}" type="pres">
      <dgm:prSet presAssocID="{7C2D6638-43F2-46A9-B4C1-FD565F7F11B4}" presName="parSpace" presStyleCnt="0"/>
      <dgm:spPr/>
    </dgm:pt>
    <dgm:pt modelId="{8F73B86E-05AA-4EA0-9E05-C7A296DFBB2F}" type="pres">
      <dgm:prSet presAssocID="{6C52E988-E96B-4863-B484-94D5ADB0C3E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C598D-E847-488D-97B3-1D54DB6E42A9}" type="pres">
      <dgm:prSet presAssocID="{49D3A48E-9A32-4273-8E97-C42EF095F01E}" presName="parSpace" presStyleCnt="0"/>
      <dgm:spPr/>
    </dgm:pt>
    <dgm:pt modelId="{DB2417B3-6246-4571-9182-46CF7D927D68}" type="pres">
      <dgm:prSet presAssocID="{C066895F-1093-4EF2-8F2F-20CBD3C49DA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80F0B4-758A-4B09-930C-0A6F29CDF9D0}" srcId="{EE1B3FC0-4405-4773-8806-F085030C5A25}" destId="{C066895F-1093-4EF2-8F2F-20CBD3C49DA0}" srcOrd="3" destOrd="0" parTransId="{DA56D489-1421-4E26-82CF-55D3616F65C1}" sibTransId="{76C766C7-57BE-4B26-A0AB-3BC40B3CFDC7}"/>
    <dgm:cxn modelId="{D873F373-0482-4CBE-AF5E-0FAAB89521D7}" type="presOf" srcId="{0757228D-6970-453C-84BF-1BA64E4F0DB1}" destId="{525B0590-5D27-40DA-97CA-8515B310C070}" srcOrd="0" destOrd="0" presId="urn:microsoft.com/office/officeart/2005/8/layout/hChevron3"/>
    <dgm:cxn modelId="{291BF6B0-8296-43EF-B343-2FF5B54202FE}" type="presOf" srcId="{6C52E988-E96B-4863-B484-94D5ADB0C3E4}" destId="{8F73B86E-05AA-4EA0-9E05-C7A296DFBB2F}" srcOrd="0" destOrd="0" presId="urn:microsoft.com/office/officeart/2005/8/layout/hChevron3"/>
    <dgm:cxn modelId="{65561BD0-2EA1-4903-8CF2-5B0326B34C30}" srcId="{EE1B3FC0-4405-4773-8806-F085030C5A25}" destId="{0757228D-6970-453C-84BF-1BA64E4F0DB1}" srcOrd="0" destOrd="0" parTransId="{48A96E53-77BE-43B8-9F72-E85222725586}" sibTransId="{B5A60A1B-FB3D-4E5B-B701-4238AF39D9E0}"/>
    <dgm:cxn modelId="{75E12DA4-8D33-4137-BEF6-26BCED03306F}" srcId="{EE1B3FC0-4405-4773-8806-F085030C5A25}" destId="{056B4AB7-33ED-42D5-80D8-A8FD86D917A7}" srcOrd="1" destOrd="0" parTransId="{6F8D9B96-663A-409A-A3CB-03030E487CA0}" sibTransId="{7C2D6638-43F2-46A9-B4C1-FD565F7F11B4}"/>
    <dgm:cxn modelId="{CC37109B-5AA7-45FE-8CB2-FF758A0E3139}" type="presOf" srcId="{EE1B3FC0-4405-4773-8806-F085030C5A25}" destId="{C1E93A67-3B77-497D-9048-17BF7E7BF883}" srcOrd="0" destOrd="0" presId="urn:microsoft.com/office/officeart/2005/8/layout/hChevron3"/>
    <dgm:cxn modelId="{BD34AC24-08AD-44EC-9E25-30BC538CEB5F}" type="presOf" srcId="{C066895F-1093-4EF2-8F2F-20CBD3C49DA0}" destId="{DB2417B3-6246-4571-9182-46CF7D927D68}" srcOrd="0" destOrd="0" presId="urn:microsoft.com/office/officeart/2005/8/layout/hChevron3"/>
    <dgm:cxn modelId="{95D3BD17-B63F-4B21-9E6A-7EAD6D8914C2}" srcId="{EE1B3FC0-4405-4773-8806-F085030C5A25}" destId="{6C52E988-E96B-4863-B484-94D5ADB0C3E4}" srcOrd="2" destOrd="0" parTransId="{A923BAEA-7233-4771-BF47-99754690DA2D}" sibTransId="{49D3A48E-9A32-4273-8E97-C42EF095F01E}"/>
    <dgm:cxn modelId="{B681AFD6-794F-4D2A-96A0-3631CB241247}" type="presOf" srcId="{056B4AB7-33ED-42D5-80D8-A8FD86D917A7}" destId="{D3DC32CE-E63D-45CA-BB71-B8E175D9802F}" srcOrd="0" destOrd="0" presId="urn:microsoft.com/office/officeart/2005/8/layout/hChevron3"/>
    <dgm:cxn modelId="{ED17BFB1-8E99-4569-894E-784387568333}" type="presParOf" srcId="{C1E93A67-3B77-497D-9048-17BF7E7BF883}" destId="{525B0590-5D27-40DA-97CA-8515B310C070}" srcOrd="0" destOrd="0" presId="urn:microsoft.com/office/officeart/2005/8/layout/hChevron3"/>
    <dgm:cxn modelId="{DDFD8F80-D499-43E6-8F6C-FB77BE8F92E0}" type="presParOf" srcId="{C1E93A67-3B77-497D-9048-17BF7E7BF883}" destId="{0D29B5C7-B7B3-4336-8F61-7E7F59A2C012}" srcOrd="1" destOrd="0" presId="urn:microsoft.com/office/officeart/2005/8/layout/hChevron3"/>
    <dgm:cxn modelId="{5256305A-5FC2-4CD7-9D7F-6C8466060459}" type="presParOf" srcId="{C1E93A67-3B77-497D-9048-17BF7E7BF883}" destId="{D3DC32CE-E63D-45CA-BB71-B8E175D9802F}" srcOrd="2" destOrd="0" presId="urn:microsoft.com/office/officeart/2005/8/layout/hChevron3"/>
    <dgm:cxn modelId="{45B85D93-56B8-4033-B225-0FF24F3203C7}" type="presParOf" srcId="{C1E93A67-3B77-497D-9048-17BF7E7BF883}" destId="{7E724770-3187-4E87-9540-18F6D20EB2FA}" srcOrd="3" destOrd="0" presId="urn:microsoft.com/office/officeart/2005/8/layout/hChevron3"/>
    <dgm:cxn modelId="{98B7D608-5548-44AF-BBA5-5F0623DB6E9D}" type="presParOf" srcId="{C1E93A67-3B77-497D-9048-17BF7E7BF883}" destId="{8F73B86E-05AA-4EA0-9E05-C7A296DFBB2F}" srcOrd="4" destOrd="0" presId="urn:microsoft.com/office/officeart/2005/8/layout/hChevron3"/>
    <dgm:cxn modelId="{EBB45C0F-8048-4070-A0F7-D2960C3386E0}" type="presParOf" srcId="{C1E93A67-3B77-497D-9048-17BF7E7BF883}" destId="{75CC598D-E847-488D-97B3-1D54DB6E42A9}" srcOrd="5" destOrd="0" presId="urn:microsoft.com/office/officeart/2005/8/layout/hChevron3"/>
    <dgm:cxn modelId="{2AC19BD7-E368-48BC-A782-AABC43DA4093}" type="presParOf" srcId="{C1E93A67-3B77-497D-9048-17BF7E7BF883}" destId="{DB2417B3-6246-4571-9182-46CF7D927D6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0590-5D27-40DA-97CA-8515B310C070}">
      <dsp:nvSpPr>
        <dsp:cNvPr id="0" name=""/>
        <dsp:cNvSpPr/>
      </dsp:nvSpPr>
      <dsp:spPr>
        <a:xfrm>
          <a:off x="1975" y="194776"/>
          <a:ext cx="1982388" cy="79295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The Case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75" y="194776"/>
        <a:ext cx="1784149" cy="792955"/>
      </dsp:txXfrm>
    </dsp:sp>
    <dsp:sp modelId="{D3DC32CE-E63D-45CA-BB71-B8E175D9802F}">
      <dsp:nvSpPr>
        <dsp:cNvPr id="0" name=""/>
        <dsp:cNvSpPr/>
      </dsp:nvSpPr>
      <dsp:spPr>
        <a:xfrm>
          <a:off x="1587886" y="194776"/>
          <a:ext cx="1982388" cy="792955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Analysis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984364" y="194776"/>
        <a:ext cx="1189433" cy="792955"/>
      </dsp:txXfrm>
    </dsp:sp>
    <dsp:sp modelId="{8F73B86E-05AA-4EA0-9E05-C7A296DFBB2F}">
      <dsp:nvSpPr>
        <dsp:cNvPr id="0" name=""/>
        <dsp:cNvSpPr/>
      </dsp:nvSpPr>
      <dsp:spPr>
        <a:xfrm>
          <a:off x="3173797" y="194776"/>
          <a:ext cx="1982388" cy="792955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Conclusion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3570275" y="194776"/>
        <a:ext cx="1189433" cy="792955"/>
      </dsp:txXfrm>
    </dsp:sp>
    <dsp:sp modelId="{DB2417B3-6246-4571-9182-46CF7D927D68}">
      <dsp:nvSpPr>
        <dsp:cNvPr id="0" name=""/>
        <dsp:cNvSpPr/>
      </dsp:nvSpPr>
      <dsp:spPr>
        <a:xfrm>
          <a:off x="4759707" y="194776"/>
          <a:ext cx="1982388" cy="79295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1"/>
              </a:solidFill>
            </a:rPr>
            <a:t>Reference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156185" y="194776"/>
        <a:ext cx="1189433" cy="79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B5C6B-8A8E-42CA-B2F7-4E15A18BCDFF}" type="datetimeFigureOut">
              <a:rPr lang="pt-BR" smtClean="0"/>
              <a:t>11/02/2015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BB32F-2D75-4998-8576-CD57D87E1F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26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18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0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22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9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9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9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9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32F-2D75-4998-8576-CD57D87E1FA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57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2B32-3FCE-4016-BC68-DEEC266BBB26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9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4A7E-8054-4D89-8E6F-3973E5B018B2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7B6-5572-445B-8D14-F3922340FFEE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6FA-3E12-4C9C-B951-AFDAB68A3451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4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3EBE-A6AC-4AD8-A442-A672EAA57A6F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A543-2CDA-4476-A7F8-8D6635D4BCBA}" type="datetime1">
              <a:rPr lang="pt-BR" smtClean="0"/>
              <a:t>11/02/2015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12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0811-E9B7-4D8B-BA60-BB661C42CCB6}" type="datetime1">
              <a:rPr lang="pt-BR" smtClean="0"/>
              <a:t>11/02/2015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7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681-DC41-4E2A-B9C5-AC6BE3131057}" type="datetime1">
              <a:rPr lang="pt-BR" smtClean="0"/>
              <a:t>11/02/2015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5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B145-84DF-4D7D-834D-54469ACFF422}" type="datetime1">
              <a:rPr lang="pt-BR" smtClean="0"/>
              <a:t>11/02/2015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4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8D79-6A5C-435E-9BC7-B0DF207AB261}" type="datetime1">
              <a:rPr lang="pt-BR" smtClean="0"/>
              <a:t>11/02/2015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77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FC1-20E0-45D2-8607-F27B1DD126B0}" type="datetime1">
              <a:rPr lang="pt-BR" smtClean="0"/>
              <a:t>11/02/2015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50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13F4-E77E-4E72-A638-C7F603BC70EF}" type="datetime1">
              <a:rPr lang="pt-BR" smtClean="0"/>
              <a:t>11/02/2015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ISE468 - Healthcare Process Improvement - Spring 2015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87E3-E8FD-45B2-9D27-DB7F128E2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4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mercer.edu/mccreanor_pt/EGR%20Honors/images/EgnrLogo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4038"/>
            <a:ext cx="13716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hemistry.mercer.edu/images/rarelychanging_webimages/Mer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142"/>
            <a:ext cx="5014412" cy="9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547664" y="-27384"/>
            <a:ext cx="360040" cy="1412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1</a:t>
            </a:fld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351112" y="2420888"/>
            <a:ext cx="64008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Case</a:t>
            </a:r>
          </a:p>
          <a:p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Haste </a:t>
            </a:r>
            <a:r>
              <a:rPr lang="pt-BR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Makes</a:t>
            </a: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Care</a:t>
            </a: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Unsafe</a:t>
            </a:r>
            <a:endParaRPr lang="pt-BR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en-US" dirty="0" smtClean="0"/>
              <a:t>ISE468 - Healthcare Process Improvement - Spring 2015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18429" y="5013176"/>
            <a:ext cx="5157690" cy="10081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Aline Jácome</a:t>
            </a:r>
          </a:p>
          <a:p>
            <a:r>
              <a:rPr lang="pt-BR" dirty="0" smtClean="0"/>
              <a:t>Matheus Garcia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7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medbillingservices.com/images/stetho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7936"/>
            <a:ext cx="964352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7516" y="0"/>
            <a:ext cx="9151516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9904" y="701080"/>
            <a:ext cx="5076056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48680"/>
            <a:ext cx="507605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Agenda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" y="2132856"/>
            <a:ext cx="5580111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The Case</a:t>
            </a:r>
            <a:endParaRPr lang="pt-BR" sz="3600" b="1" dirty="0"/>
          </a:p>
        </p:txBody>
      </p:sp>
      <p:sp>
        <p:nvSpPr>
          <p:cNvPr id="11" name="Retângulo 10"/>
          <p:cNvSpPr/>
          <p:nvPr/>
        </p:nvSpPr>
        <p:spPr>
          <a:xfrm>
            <a:off x="-21682" y="3212976"/>
            <a:ext cx="5601793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err="1" smtClean="0"/>
              <a:t>Analysis</a:t>
            </a:r>
            <a:endParaRPr lang="pt-BR" sz="3600" b="1" dirty="0"/>
          </a:p>
        </p:txBody>
      </p:sp>
      <p:sp>
        <p:nvSpPr>
          <p:cNvPr id="12" name="Retângulo 11"/>
          <p:cNvSpPr/>
          <p:nvPr/>
        </p:nvSpPr>
        <p:spPr>
          <a:xfrm>
            <a:off x="-7516" y="4293096"/>
            <a:ext cx="5587628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err="1" smtClean="0"/>
              <a:t>Conclusion</a:t>
            </a: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2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118" y="5373216"/>
            <a:ext cx="5587628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err="1" smtClean="0"/>
              <a:t>Reference</a:t>
            </a:r>
            <a:endParaRPr lang="pt-BR" sz="36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116150" y="6424612"/>
            <a:ext cx="4904184" cy="365125"/>
          </a:xfrm>
        </p:spPr>
        <p:txBody>
          <a:bodyPr/>
          <a:lstStyle/>
          <a:p>
            <a:r>
              <a:rPr lang="en-US" dirty="0" smtClean="0"/>
              <a:t>ISE468 - Healthcare Process Improvement - Spring 2015</a:t>
            </a:r>
          </a:p>
          <a:p>
            <a:r>
              <a:rPr lang="en-US" dirty="0" smtClean="0"/>
              <a:t>Garcia, Jácome</a:t>
            </a:r>
          </a:p>
        </p:txBody>
      </p:sp>
      <p:sp>
        <p:nvSpPr>
          <p:cNvPr id="5" name="AutoShape 4" descr="data:image/jpeg;base64,/9j/4AAQSkZJRgABAQAAAQABAAD/2wCEAAkGBxAQEBAQEA8PDw8QEA8PDw8NDw8PDw0PFBEWFhQRFBQYHCggGBolGxQUITEhJSkrLi4uFx8zODMsNygtLisBCgoKDg0OGhAQFywcHxwsLCwsLCwsLCwsLCwsLCwsLCwsLCwsLCwsLCwsLCwsLSwsLCwtLCwsLywsLCwsLCwsLP/AABEIALcBEwMBIgACEQEDEQH/xAAbAAABBQEBAAAAAAAAAAAAAAACAAEDBAUGB//EADgQAAICAQIDBgQEBQMFAAAAAAABAgMRBCEFEjEGEyJBUWEycYGRI0JSoRRiscHRJHLhB0OCkvD/xAAaAQACAwEBAAAAAAAAAAAAAAAAAgEDBAUG/8QAKxEAAgIBBAEEAQIHAAAAAAAAAAECAxEEEiExQQUTIlFhMoEUI3GhscHx/9oADAMBAAIRAxEAPwD1CMCRQHiiSKLcGZMFQDUA0gkRgYBQHUCTA6QEkfIFyEiQWCCSLlH5CUcAIuQfkJBASR8gE6ixgWAAzrKTE4vpNuZHT2QMniGya8iH0NBtM466JnarTcyZtamvcZadcpzbo85OtVLg5N6SMX0Oh4XdFJGZxPTtvYs8N0r2Kovk0KKa5Ooo1PoTSvZX0WnWxoqhYL88FMto2msyWWitCGCeUthRGhVzSLVUsmLqLsM0OGXcxqqeEY7lyaUYicSRCNBmwROIPISsYBWROILiSsFkkEMoEcoFhgtE4IyVe7ET4EGCModBoGKDwRklIKJIgYokSJyGBDodRCUSMkg5xu9l6sjWqrfSafyOU13GO+unFP8ACrk4xintLHWTLNOqS/4Mzv54NcdNxls6iLz03CMnSXv/AI9S5dxGuGE34ms8q6pe5ZGxNc8FUqZJ8cltIfBly4uk+i+5Y0/EFLqsfXIysj9kOmS5wXAHNEVtxnajVvyGbSE2tmlbcsHPcX1a6IHWa2WDFnNybyUzt8IuhX5YNt24Su2KWp2K1etXTJR7c7P0mtWxgvk8Fi6HMy5pKipXYmauiaMuxxlhmtSTWUXNMmaMCnCxItQtWC1Fch5AzkR23BURbGjFtlcpYWWVr6MobhljjPlNWVWxlVwxcatuEY5Syzp6t0O0LTdCVosTKmQ4GwSuILQ2RWiLAzRLgWCRSBxAcSw0BJEoRogwIPA4wgCCQKCQhaiWIaAiSRAlhg3fDLHXllj54CEQB5HOuVcpPfDfVG9wi9SXX7mP2pU9NqJQWN25RjLpZB+RS0vFYLEq5LD2lHO8H/g5047W2vB1oPckvs76m/fC3LWr0nex2fLYvhl6ez9jO4VJOKkn1S+ps0WeQ0eUElg49a7knKuzKsi+Vxfr/g3dA28Nv3wij2z4WpxWqr2tpWZ4/wC7Suq+a3a+qIODcThyrM103SfNJ/JLcqW5S2sucYyhvXH2dPlNbsbuStVr6Zfm5V6zjOP3bSL9LTw4tSi+jTTX3NcW12YZxT5RQ1OjyjKt0bTOrcEyvdpkxnEqUjjeIaVtPBxmuqnCedz1mehz5GVxHs+pJ7E0zlVPcivUUxvrcJHJ8I1HMkn1Oj01Hozn9fw6zT5lFZS8iKvtXXUk7W44830NWqpjYvdijJotVKmXsWPldfk6uymUd8lda/G2TD1HbPTyjmNiexi0cYlbNtJqLe3+TDVp/cmoo6V2tVVblM73SW87Oh0tWxzHZ6xNI6+nGDZZCMHtRkqtlatz8jWLYzqqc2ZNKweikrZai3StiRoaKDAUAGSDaGACFiyFOICQZDAmBIkZHJDplcokYhCGKQUEgUEhS1EkSSJHEkiBLDMfjvGVTiuDTul5de7j+p+5q3T5Yyl15Yt49cI8njr29TOdm8m3lvybbz/b7Ge+xwjx5NGmqU5c+DoeKcJhqoPvMzm1tNvxJ+TT8jyXjfZ/V8PudyUraW25OO+U/X0Z61odbzL2bNRQjYuWSTT6prOTJwzentOF7Kdp4ygk5ZT6P/PudhPjNVUeecuqylnyOB7b9m1opPVaXw1t5uoXTP64enyKPAZ3a6yOJZy66KI74Vks5k/9qy/oLDKltLbJRcNx28OIaviNkqNIuStY72ybahUn+trfL8oR39Xg6bh/YjTQiu+lZqJealJ11fSqGEvrk1uCcLr0tMKKl4YreT+Kyb+KcvVtmib4wS7OVKxtmHb2O0D6afu35Spstqa+XLIoW8C1GlfeUWT1FfWdU+X+IS/llsrP9ssfM6xDjbUKmzF0erVkIzi1KMls1lbp4aae6aezT3T2ZZU0UeJ09xfGyKxVqZqu1eUNS1iq325sd2/VuHoSRTz7dUKMXYwQp1oeoKRJBjcU4epxaweTdqOCcspRa8Ms4/we3TjlHMdpeDK2D236pmrTXKD2y6Zg12mlbHdDiUejwyngcoy2e3udZwXQNuMSWWn5JOElung1OCySsw/Y3+zVQnNeTix1Oo1k1VJcJ8m3o9K6sNdDpdBqcorUwUofQzu9dc8e5ypvLbPT1wUYqKOphuy5XEpcO3ijRihCWOkC2SNEU0BA/MIhTJAJEwEgmxIkAZIBokkRsCAOUQYici7UVkEgUEhhESRJIkcSSIEseeMPPTDz8jyLj9UI2ylzLGXv5S32Z6F2w10qtM1Dadngi/RPq/seUR00pPknN2KMo4jLHKs+Xv6mTUvK2mzSRa+RpaHikF8NkZY/TJNnWcI16mupj29lNJfDeCqs5cxtpxXNP1bXVZ8mZNel1nD5fiJ30LpdVHxRX88F0+a/Yx8x5OglGSx5Njt/N/w0vMzP+kFUXdVslhaq3H8zcYL9l+5d1Grhq6ZRTTUo7NNPO2xh/wDTbVfw+urjN4Sstpl6Lv4x5G/bmra/8kWVSXuf1K7oNVY+j3OAZHFho6ByxxwR0AGT2vj/AKHVSXxV1Suh7WVfiQf/ALQQ+js5l822vuyPtfbjSyq25tRKGnin5878f2gpv6A8OksLHo39G20v3K5P5FsI5i2aK2BbEnkLlGEBRW1qTWC5LZFOMeaQ0ULJnB8d4HOTlbFbpbe5zvClJT5nlST3T8j2W3Sxaxg4zj/BlBuyC+ePML7ZTx+CuiiFbbS77LXD9WuVCjWrbU15HKS4i4bHa9l6G4KT6vcRSyi86LR1YSLiQFUSQZCDMCSDYLJAiwOIQARhoEICRpEbJGRsAGEIcCCog0Ah1JDlSJUwlMi50HFC5H2nP9sYOUa8b/FhfQ89jXyvmz8NknNe+3K17YPQ+09mHFekX+7OG11Mc56NtZ9zNqsbTbpM5NfQa3mw87vY6SiaaXnsef6e1xePNG7puJNOO+22THGzBulXkva/sxXNuzTvubJbyUVmqb9ZQ9fdY+p51xzR26TUOU4NNr8SMek62/ig/Z4fs0ez8MtjJJlLtXwGGsqxtGyOXXPGcP0fqn0aHlVlbo9iwtw9k+gexfauvVVwrsmu/SSjJvC1MV+Zfz+sf/l1ikeGU8BsqnKMGq5pp2ae3Lg3+uDX7SRqS7Y6jQrFuqaXRV3xjqse6axNr+hdVqc8SMt2jlF5jyj2FMh12tqorlbdZGuuPxTm8L2Xu29kluzz+rtdqZ122PU0xrp7tWOnRTU495jlw7LWn8S/KyrRqIaicbZztvnH4LdTNTlB7rNcIpV1t5xmMU/csnqIxKYaecjX/iLdfqVa1KqmEZRpqmvHGEvissXlOSxiPWMeuGzp6aFGKS+rfVmPwlxjsup0FcfCiKvk8se5bFtRBCe5bgyvZX9wq2XGcfVSwhtHDbJBqrMtIuUrCQ/gTySYKmu0ymmmi2h5R2FYx5hxHgb/AImKx4W8nf8ACdNyQS9gbtInLON0aNEMIVICVCHGHIGYEmHJkTABCEIABHGHAkZgMJgsAEMLIiAM6+5RRj6jiuM4K3Ftd5JmJZa2ROYVx4NzS8WlKaTe2TqNO9kcBpYNNSOtp1i5Fv5Cxf2M0ZPbibXJJb4j0XXr5HBW8areYz6/LD+zOz7VSdleVu1k8u1neqT/AA036tmLVN7uDoaRJx5NqvXxz4FJ/PGC/p9S21lPPnjdI5rSq6TSbUY/pgsP7nacJ0i5ehlgsm54Rt8J4mksN4fudHo9TzRznO6+xx64W5dG4y8mWNLxCel8F+FGWyaezNMJ7eyicFPrs6PjvAaNbS4WR3w+SyG1lT/VGXkeE8T7NW1TvhJrNMrIyk/zKLfj+257BX2tprWFLvJteGK3z89sL7mDLTux3WTw5WqyTeMrMk30JnKM2sfuRXGcYtP9ihwd0qGt5FFR1Sgqocqjy+BJzeE1tiWPmXOEaLEml+WTW22cPqYfA34I+ywd5wvRyilPDlGajLMfLKT3R1vUtHVVXCUF2zzPofqV+ovthY1hJfjnJr8Lpxh4N+HRGXouq2ePdYNWLMlK4Ope8sacSFlgq6t4TZbgpM+c82I1ITMrhi5pNv1NScB7FjgSt5Wfsniwpsp12YJnaV5HwOupPAr1FhEgwhZGGbJIGkAEwQAQhCABhMQzAkFjMdgsgBhwGxwyB5tdJyeQqakt2SOn0IbMrqV/kcldvki3TOWMGbppZlgu6y9VVuT8kC5Bi1l0ccjfifQ5PX1LmexFdxbFkbZvZyxFez2yX+IJZyvPczahZRq0rwyHRadNo67hlCSwcxoZYZ1Ojs2RnrN02aNNe5m9rtL+HGWPhks/J7GrpZ7on4vplbROPm4vHzLJxzFlcZ7Zps83hp8TXs9vdHUaCKkse3QxtL1xLqtjoNJVjdFFJpueDje77rU319FGxtfKS5v7noXCJt11tdOSKyn6LD/ocR2ph3errsxhWw5X6c0H/h/sdT2Pt71d1nePiX+19cfX+p6e9O/RRku4/wDDwukktJ6rZXLhTTx/lf2OppexdqZBOvlWPQeiZzorHB3JPLyWjM4vdtyrq9jRnPCyZNMO9scn0WyLod5fgpn1heSXQ1ckUXoSIpxwKEitvLyWJYWEFfAp1Sblgt2y2A0de+RWSi5VAkHithmMQM2NkTGJIExhCABCEIAGYLDGYEkbBCYLIABsQEpDEDHERZDrscpNy7lPXvOyElwiV2LhdWXkxu1uu5rYURfXeXyN7hvhi36ZPPbtZ3mvtefhzFC9JDdsz7NX3utjV+SG2PdHbtc0UvOKPNuDz/1zz5zmv3PTKHj7Fc0pZTL4Palgq83T1Ru8N1Wy3MPVww9ug2ltcWnkxPMWb4NSR3NNvmaWl1Gdmc1pNWnE0dNfui2MhZQKPGeF/iuUNubdemSXQWSXha3RrWLnX9CtXRJbtfUI1fLKEsu+OH4KXaThEtVppcq/Fq/Fq9XKK3j9VlHN9luLuuddqzmL8UfNrpKP2yehaGXQ4XtlwZ6PUfxFa/02olmWOlNz6r2T6r6ne9OtUP5c+pHk/W9PKxK+v9UP9HqTtjOCnFpxklJP1TKn8So+Zx3ZvijnBUOeyeYLPVecTqVUmkJdp1VPEmadJrP4ipTiufP4ZI9RO18sU1HzZp6ahQikiHSQSWxcKZST4XRpjFrl9kVqKzeC5NFO8rZYiG23dIv6WOxjxeZpG3T0IRLJ2yNsTYw2BR8jCESAhhwWAD5EgciTAkMCTHbAkyAGbAmwiG+WEAIrzs3EU52bsQmRsHPW7ZM3UdTY12mb6GVZTJdUFgVseufgmvZnk2mucNZbn9b+x6stvqsHl/ajSSp1XeJeGTKW/BakVrqO510JflnLmi/mj0KqeUvkcoq1fXHpzx3g/wCxtcM1nh5Z7SWxXJsugaNjyiOqAcbIvzLumjF9FlmdpyZojLaTaSppZya+gqlJ7f8ABJw7hT2lL7GzQox6JfMthRjsqs1OeibSUKCzLdkWvvWMIg1upeUkUpSbZsSwuDG5NvLNHRvoat2lrvqlVbFTrmuWUX5oxtNLobeklsWCM4m3sXdRPNEnOCeYZfiS9GdZXXJQXN8WFn5mo+hV1K2LbLpzilJ5wZqdLVTJygsbuwNLZ5GhBmPXLDNKmZSmaWieRS1PQuSZT1XQlkIzaX+Ib1XQ53Ty/FOhq6CxGkGIQhxBCEIgBmBkeTAJJHbGTEMQATYLEM2ACZU1ktiy2UNZIhklRQyInh0QwuBslJFfU6ZNbBwkGpF7RljLBgamvBkcX4RDUww1v5ezOu1WlUllGRZppqXhRmnBo1QmmcBV2d1FMny7xLFVFspcrrbfrj+56JXVJreJHDT8rzyFbgWKRg6DgVk8JrH7nYcM4LCpJtZfuTaHOOmDQjFsshX9Czs+2RT9IjOjCLddaQ2p6Fyq8szyu8I5/UPxMBPcfWbSIYMVrksT4NCiRs6GZgQka/D5gSbCZDctiSLBs6EimXZsy5pbCpqEDprcMQfwbSZX1PQKqeUNf0HFMOl/jHSUvY5jpcdJp3sJEmRK2JMGTByOKSZFkjyPkAFJgibByAD5GyM2NkgnAeQWxsjNgA02YvE9TymrfLY4/jdrlNRT8yJMlGrXqdkIgpq8K+QiCSOEyRTGEaDIWa5EsYR9BxDIrk8MlSXoP3cfQcQYJTYcIJEyYhAQ22EmBf0EIARzvEHuVYSEIol2a4dE6mafDLBCE8jm7VLYebEIYgz9SUFPDEIVjI09LcWrHlCEMiGYV6xamb2mlshCFXYPolbGyOIYUbIsiEBIMmDkQgAZsbmEIGA3MM5CEAFPWW4TOS1L5rV7CELIlGtVLZCEI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data:image/jpeg;base64,/9j/4AAQSkZJRgABAQAAAQABAAD/2wCEAAkGBxAQEBAQEA8PDw8QEA8PDw8NDw8PDw0PFBEWFhQRFBQYHCggGBolGxQUITEhJSkrLi4uFx8zODMsNygtLisBCgoKDg0OGhAQFywcHxwsLCwsLCwsLCwsLCwsLCwsLCwsLCwsLCwsLCwsLCwsLSwsLCwtLCwsLywsLCwsLCwsLP/AABEIALcBEwMBIgACEQEDEQH/xAAbAAABBQEBAAAAAAAAAAAAAAACAAEDBAUGB//EADgQAAICAQIDBgQEBQMFAAAAAAABAgMRBCEFEjEGEyJBUWEycYGRI0JSoRRiscHRJHLhB0OCkvD/xAAaAQACAwEBAAAAAAAAAAAAAAAAAgEDBAUG/8QAKxEAAgIBBAEEAQIHAAAAAAAAAAECAxEEEiExQQUTIlFhMoEUI3GhscHx/9oADAMBAAIRAxEAPwD1CMCRQHiiSKLcGZMFQDUA0gkRgYBQHUCTA6QEkfIFyEiQWCCSLlH5CUcAIuQfkJBASR8gE6ixgWAAzrKTE4vpNuZHT2QMniGya8iH0NBtM466JnarTcyZtamvcZadcpzbo85OtVLg5N6SMX0Oh4XdFJGZxPTtvYs8N0r2Kovk0KKa5Ooo1PoTSvZX0WnWxoqhYL88FMto2msyWWitCGCeUthRGhVzSLVUsmLqLsM0OGXcxqqeEY7lyaUYicSRCNBmwROIPISsYBWROILiSsFkkEMoEcoFhgtE4IyVe7ET4EGCModBoGKDwRklIKJIgYokSJyGBDodRCUSMkg5xu9l6sjWqrfSafyOU13GO+unFP8ACrk4xintLHWTLNOqS/4Mzv54NcdNxls6iLz03CMnSXv/AI9S5dxGuGE34ms8q6pe5ZGxNc8FUqZJ8cltIfBly4uk+i+5Y0/EFLqsfXIysj9kOmS5wXAHNEVtxnajVvyGbSE2tmlbcsHPcX1a6IHWa2WDFnNybyUzt8IuhX5YNt24Su2KWp2K1etXTJR7c7P0mtWxgvk8Fi6HMy5pKipXYmauiaMuxxlhmtSTWUXNMmaMCnCxItQtWC1Fch5AzkR23BURbGjFtlcpYWWVr6MobhljjPlNWVWxlVwxcatuEY5Syzp6t0O0LTdCVosTKmQ4GwSuILQ2RWiLAzRLgWCRSBxAcSw0BJEoRogwIPA4wgCCQKCQhaiWIaAiSRAlhg3fDLHXllj54CEQB5HOuVcpPfDfVG9wi9SXX7mP2pU9NqJQWN25RjLpZB+RS0vFYLEq5LD2lHO8H/g5047W2vB1oPckvs76m/fC3LWr0nex2fLYvhl6ez9jO4VJOKkn1S+ps0WeQ0eUElg49a7knKuzKsi+Vxfr/g3dA28Nv3wij2z4WpxWqr2tpWZ4/wC7Suq+a3a+qIODcThyrM103SfNJ/JLcqW5S2sucYyhvXH2dPlNbsbuStVr6Zfm5V6zjOP3bSL9LTw4tSi+jTTX3NcW12YZxT5RQ1OjyjKt0bTOrcEyvdpkxnEqUjjeIaVtPBxmuqnCedz1mehz5GVxHs+pJ7E0zlVPcivUUxvrcJHJ8I1HMkn1Oj01Hozn9fw6zT5lFZS8iKvtXXUk7W44830NWqpjYvdijJotVKmXsWPldfk6uymUd8lda/G2TD1HbPTyjmNiexi0cYlbNtJqLe3+TDVp/cmoo6V2tVVblM73SW87Oh0tWxzHZ6xNI6+nGDZZCMHtRkqtlatz8jWLYzqqc2ZNKweikrZai3StiRoaKDAUAGSDaGACFiyFOICQZDAmBIkZHJDplcokYhCGKQUEgUEhS1EkSSJHEkiBLDMfjvGVTiuDTul5de7j+p+5q3T5Yyl15Yt49cI8njr29TOdm8m3lvybbz/b7Ge+xwjx5NGmqU5c+DoeKcJhqoPvMzm1tNvxJ+TT8jyXjfZ/V8PudyUraW25OO+U/X0Z61odbzL2bNRQjYuWSTT6prOTJwzentOF7Kdp4ygk5ZT6P/PudhPjNVUeecuqylnyOB7b9m1opPVaXw1t5uoXTP64enyKPAZ3a6yOJZy66KI74Vks5k/9qy/oLDKltLbJRcNx28OIaviNkqNIuStY72ybahUn+trfL8oR39Xg6bh/YjTQiu+lZqJealJ11fSqGEvrk1uCcLr0tMKKl4YreT+Kyb+KcvVtmib4wS7OVKxtmHb2O0D6afu35Spstqa+XLIoW8C1GlfeUWT1FfWdU+X+IS/llsrP9ssfM6xDjbUKmzF0erVkIzi1KMls1lbp4aae6aezT3T2ZZU0UeJ09xfGyKxVqZqu1eUNS1iq325sd2/VuHoSRTz7dUKMXYwQp1oeoKRJBjcU4epxaweTdqOCcspRa8Ms4/we3TjlHMdpeDK2D236pmrTXKD2y6Zg12mlbHdDiUejwyngcoy2e3udZwXQNuMSWWn5JOElung1OCySsw/Y3+zVQnNeTix1Oo1k1VJcJ8m3o9K6sNdDpdBqcorUwUofQzu9dc8e5ypvLbPT1wUYqKOphuy5XEpcO3ijRihCWOkC2SNEU0BA/MIhTJAJEwEgmxIkAZIBokkRsCAOUQYici7UVkEgUEhhESRJIkcSSIEseeMPPTDz8jyLj9UI2ylzLGXv5S32Z6F2w10qtM1Dadngi/RPq/seUR00pPknN2KMo4jLHKs+Xv6mTUvK2mzSRa+RpaHikF8NkZY/TJNnWcI16mupj29lNJfDeCqs5cxtpxXNP1bXVZ8mZNel1nD5fiJ30LpdVHxRX88F0+a/Yx8x5OglGSx5Njt/N/w0vMzP+kFUXdVslhaq3H8zcYL9l+5d1Grhq6ZRTTUo7NNPO2xh/wDTbVfw+urjN4Sstpl6Lv4x5G/bmra/8kWVSXuf1K7oNVY+j3OAZHFho6ByxxwR0AGT2vj/AKHVSXxV1Suh7WVfiQf/ALQQ+js5l822vuyPtfbjSyq25tRKGnin5878f2gpv6A8OksLHo39G20v3K5P5FsI5i2aK2BbEnkLlGEBRW1qTWC5LZFOMeaQ0ULJnB8d4HOTlbFbpbe5zvClJT5nlST3T8j2W3Sxaxg4zj/BlBuyC+ePML7ZTx+CuiiFbbS77LXD9WuVCjWrbU15HKS4i4bHa9l6G4KT6vcRSyi86LR1YSLiQFUSQZCDMCSDYLJAiwOIQARhoEICRpEbJGRsAGEIcCCog0Ah1JDlSJUwlMi50HFC5H2nP9sYOUa8b/FhfQ89jXyvmz8NknNe+3K17YPQ+09mHFekX+7OG11Mc56NtZ9zNqsbTbpM5NfQa3mw87vY6SiaaXnsef6e1xePNG7puJNOO+22THGzBulXkva/sxXNuzTvubJbyUVmqb9ZQ9fdY+p51xzR26TUOU4NNr8SMek62/ig/Z4fs0ez8MtjJJlLtXwGGsqxtGyOXXPGcP0fqn0aHlVlbo9iwtw9k+gexfauvVVwrsmu/SSjJvC1MV+Zfz+sf/l1ikeGU8BsqnKMGq5pp2ae3Lg3+uDX7SRqS7Y6jQrFuqaXRV3xjqse6axNr+hdVqc8SMt2jlF5jyj2FMh12tqorlbdZGuuPxTm8L2Xu29kluzz+rtdqZ122PU0xrp7tWOnRTU495jlw7LWn8S/KyrRqIaicbZztvnH4LdTNTlB7rNcIpV1t5xmMU/csnqIxKYaecjX/iLdfqVa1KqmEZRpqmvHGEvissXlOSxiPWMeuGzp6aFGKS+rfVmPwlxjsup0FcfCiKvk8se5bFtRBCe5bgyvZX9wq2XGcfVSwhtHDbJBqrMtIuUrCQ/gTySYKmu0ymmmi2h5R2FYx5hxHgb/AImKx4W8nf8ACdNyQS9gbtInLON0aNEMIVICVCHGHIGYEmHJkTABCEIABHGHAkZgMJgsAEMLIiAM6+5RRj6jiuM4K3Ftd5JmJZa2ROYVx4NzS8WlKaTe2TqNO9kcBpYNNSOtp1i5Fv5Cxf2M0ZPbibXJJb4j0XXr5HBW8areYz6/LD+zOz7VSdleVu1k8u1neqT/AA036tmLVN7uDoaRJx5NqvXxz4FJ/PGC/p9S21lPPnjdI5rSq6TSbUY/pgsP7nacJ0i5ehlgsm54Rt8J4mksN4fudHo9TzRznO6+xx64W5dG4y8mWNLxCel8F+FGWyaezNMJ7eyicFPrs6PjvAaNbS4WR3w+SyG1lT/VGXkeE8T7NW1TvhJrNMrIyk/zKLfj+257BX2tprWFLvJteGK3z89sL7mDLTux3WTw5WqyTeMrMk30JnKM2sfuRXGcYtP9ihwd0qGt5FFR1Sgqocqjy+BJzeE1tiWPmXOEaLEml+WTW22cPqYfA34I+ywd5wvRyilPDlGajLMfLKT3R1vUtHVVXCUF2zzPofqV+ovthY1hJfjnJr8Lpxh4N+HRGXouq2ePdYNWLMlK4Ope8sacSFlgq6t4TZbgpM+c82I1ITMrhi5pNv1NScB7FjgSt5Wfsniwpsp12YJnaV5HwOupPAr1FhEgwhZGGbJIGkAEwQAQhCABhMQzAkFjMdgsgBhwGxwyB5tdJyeQqakt2SOn0IbMrqV/kcldvki3TOWMGbppZlgu6y9VVuT8kC5Bi1l0ccjfifQ5PX1LmexFdxbFkbZvZyxFez2yX+IJZyvPczahZRq0rwyHRadNo67hlCSwcxoZYZ1Ojs2RnrN02aNNe5m9rtL+HGWPhks/J7GrpZ7on4vplbROPm4vHzLJxzFlcZ7Zps83hp8TXs9vdHUaCKkse3QxtL1xLqtjoNJVjdFFJpueDje77rU319FGxtfKS5v7noXCJt11tdOSKyn6LD/ocR2ph3errsxhWw5X6c0H/h/sdT2Pt71d1nePiX+19cfX+p6e9O/RRku4/wDDwukktJ6rZXLhTTx/lf2OppexdqZBOvlWPQeiZzorHB3JPLyWjM4vdtyrq9jRnPCyZNMO9scn0WyLod5fgpn1heSXQ1ckUXoSIpxwKEitvLyWJYWEFfAp1Sblgt2y2A0de+RWSi5VAkHithmMQM2NkTGJIExhCABCEIAGYLDGYEkbBCYLIABsQEpDEDHERZDrscpNy7lPXvOyElwiV2LhdWXkxu1uu5rYURfXeXyN7hvhi36ZPPbtZ3mvtefhzFC9JDdsz7NX3utjV+SG2PdHbtc0UvOKPNuDz/1zz5zmv3PTKHj7Fc0pZTL4Palgq83T1Ru8N1Wy3MPVww9ug2ltcWnkxPMWb4NSR3NNvmaWl1Gdmc1pNWnE0dNfui2MhZQKPGeF/iuUNubdemSXQWSXha3RrWLnX9CtXRJbtfUI1fLKEsu+OH4KXaThEtVppcq/Fq/Fq9XKK3j9VlHN9luLuuddqzmL8UfNrpKP2yehaGXQ4XtlwZ6PUfxFa/02olmWOlNz6r2T6r6ne9OtUP5c+pHk/W9PKxK+v9UP9HqTtjOCnFpxklJP1TKn8So+Zx3ZvijnBUOeyeYLPVecTqVUmkJdp1VPEmadJrP4ipTiufP4ZI9RO18sU1HzZp6ahQikiHSQSWxcKZST4XRpjFrl9kVqKzeC5NFO8rZYiG23dIv6WOxjxeZpG3T0IRLJ2yNsTYw2BR8jCESAhhwWAD5EgciTAkMCTHbAkyAGbAmwiG+WEAIrzs3EU52bsQmRsHPW7ZM3UdTY12mb6GVZTJdUFgVseufgmvZnk2mucNZbn9b+x6stvqsHl/ajSSp1XeJeGTKW/BakVrqO510JflnLmi/mj0KqeUvkcoq1fXHpzx3g/wCxtcM1nh5Z7SWxXJsugaNjyiOqAcbIvzLumjF9FlmdpyZojLaTaSppZya+gqlJ7f8ABJw7hT2lL7GzQox6JfMthRjsqs1OeibSUKCzLdkWvvWMIg1upeUkUpSbZsSwuDG5NvLNHRvoat2lrvqlVbFTrmuWUX5oxtNLobeklsWCM4m3sXdRPNEnOCeYZfiS9GdZXXJQXN8WFn5mo+hV1K2LbLpzilJ5wZqdLVTJygsbuwNLZ5GhBmPXLDNKmZSmaWieRS1PQuSZT1XQlkIzaX+Ib1XQ53Ty/FOhq6CxGkGIQhxBCEIgBmBkeTAJJHbGTEMQATYLEM2ACZU1ktiy2UNZIhklRQyInh0QwuBslJFfU6ZNbBwkGpF7RljLBgamvBkcX4RDUww1v5ezOu1WlUllGRZppqXhRmnBo1QmmcBV2d1FMny7xLFVFspcrrbfrj+56JXVJreJHDT8rzyFbgWKRg6DgVk8JrH7nYcM4LCpJtZfuTaHOOmDQjFsshX9Czs+2RT9IjOjCLddaQ2p6Fyq8szyu8I5/UPxMBPcfWbSIYMVrksT4NCiRs6GZgQka/D5gSbCZDctiSLBs6EimXZsy5pbCpqEDprcMQfwbSZX1PQKqeUNf0HFMOl/jHSUvY5jpcdJp3sJEmRK2JMGTByOKSZFkjyPkAFJgibByAD5GyM2NkgnAeQWxsjNgA02YvE9TymrfLY4/jdrlNRT8yJMlGrXqdkIgpq8K+QiCSOEyRTGEaDIWa5EsYR9BxDIrk8MlSXoP3cfQcQYJTYcIJEyYhAQ22EmBf0EIARzvEHuVYSEIol2a4dE6mafDLBCE8jm7VLYebEIYgz9SUFPDEIVjI09LcWrHlCEMiGYV6xamb2mlshCFXYPolbGyOIYUbIsiEBIMmDkQgAZsbmEIGA3MM5CEAFPWW4TOS1L5rV7CELIlGtVLZCEICT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An</a:t>
            </a:r>
            <a:r>
              <a:rPr lang="pt-BR" dirty="0" smtClean="0"/>
              <a:t> 80-years-old </a:t>
            </a:r>
            <a:r>
              <a:rPr lang="pt-BR" dirty="0" err="1" smtClean="0"/>
              <a:t>man</a:t>
            </a:r>
            <a:r>
              <a:rPr lang="pt-BR" dirty="0" smtClean="0"/>
              <a:t> </a:t>
            </a:r>
            <a:r>
              <a:rPr lang="pt-BR" dirty="0" err="1" smtClean="0"/>
              <a:t>arrived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hospital.</a:t>
            </a:r>
          </a:p>
          <a:p>
            <a:r>
              <a:rPr lang="pt-BR" dirty="0" err="1" smtClean="0"/>
              <a:t>History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coronary</a:t>
            </a:r>
            <a:r>
              <a:rPr lang="pt-BR" dirty="0" smtClean="0"/>
              <a:t> </a:t>
            </a:r>
            <a:r>
              <a:rPr lang="pt-BR" dirty="0" err="1" smtClean="0"/>
              <a:t>artery</a:t>
            </a:r>
            <a:r>
              <a:rPr lang="pt-BR" dirty="0" smtClean="0"/>
              <a:t> </a:t>
            </a:r>
            <a:r>
              <a:rPr lang="pt-BR" dirty="0" err="1" smtClean="0"/>
              <a:t>disease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Pulmonary</a:t>
            </a:r>
            <a:r>
              <a:rPr lang="pt-BR" dirty="0" smtClean="0"/>
              <a:t> </a:t>
            </a:r>
            <a:r>
              <a:rPr lang="pt-BR" dirty="0" err="1" smtClean="0"/>
              <a:t>artery</a:t>
            </a:r>
            <a:r>
              <a:rPr lang="pt-BR" dirty="0" smtClean="0"/>
              <a:t> (PA) </a:t>
            </a:r>
            <a:r>
              <a:rPr lang="pt-BR" dirty="0" err="1" smtClean="0"/>
              <a:t>introduced</a:t>
            </a:r>
            <a:r>
              <a:rPr lang="pt-BR" dirty="0" smtClean="0"/>
              <a:t>.</a:t>
            </a:r>
          </a:p>
          <a:p>
            <a:r>
              <a:rPr lang="pt-BR" dirty="0" smtClean="0"/>
              <a:t>The </a:t>
            </a:r>
            <a:r>
              <a:rPr lang="pt-BR" dirty="0" err="1" smtClean="0"/>
              <a:t>surgeon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informed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another</a:t>
            </a:r>
            <a:r>
              <a:rPr lang="pt-BR" dirty="0" smtClean="0"/>
              <a:t> </a:t>
            </a:r>
            <a:r>
              <a:rPr lang="pt-BR" dirty="0" err="1" smtClean="0"/>
              <a:t>patient</a:t>
            </a:r>
            <a:r>
              <a:rPr lang="pt-BR" dirty="0" smtClean="0"/>
              <a:t> </a:t>
            </a:r>
            <a:r>
              <a:rPr lang="pt-BR" dirty="0" err="1" smtClean="0"/>
              <a:t>would</a:t>
            </a:r>
            <a:r>
              <a:rPr lang="pt-BR" dirty="0" smtClean="0"/>
              <a:t> </a:t>
            </a:r>
            <a:r>
              <a:rPr lang="pt-BR" dirty="0" err="1" smtClean="0"/>
              <a:t>require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emergency</a:t>
            </a:r>
            <a:r>
              <a:rPr lang="pt-BR" dirty="0" smtClean="0"/>
              <a:t> </a:t>
            </a:r>
            <a:r>
              <a:rPr lang="en-US" dirty="0"/>
              <a:t>coronary artery bypass graft ( </a:t>
            </a:r>
            <a:r>
              <a:rPr lang="pt-BR" dirty="0" smtClean="0"/>
              <a:t>(CABG).</a:t>
            </a:r>
          </a:p>
          <a:p>
            <a:r>
              <a:rPr lang="pt-BR" dirty="0" smtClean="0"/>
              <a:t>The </a:t>
            </a:r>
            <a:r>
              <a:rPr lang="pt-BR" dirty="0" err="1" smtClean="0"/>
              <a:t>surgeon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attending</a:t>
            </a:r>
            <a:r>
              <a:rPr lang="pt-BR" dirty="0" smtClean="0"/>
              <a:t> </a:t>
            </a:r>
            <a:r>
              <a:rPr lang="pt-BR" dirty="0" err="1" smtClean="0"/>
              <a:t>anesthesiologist</a:t>
            </a:r>
            <a:r>
              <a:rPr lang="pt-BR" dirty="0" smtClean="0"/>
              <a:t> decide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begin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emergency</a:t>
            </a:r>
            <a:r>
              <a:rPr lang="pt-BR" dirty="0" smtClean="0"/>
              <a:t> CABG as </a:t>
            </a:r>
            <a:r>
              <a:rPr lang="pt-BR" dirty="0" err="1" smtClean="0"/>
              <a:t>soon</a:t>
            </a:r>
            <a:r>
              <a:rPr lang="pt-BR" dirty="0" smtClean="0"/>
              <a:t> as </a:t>
            </a:r>
            <a:r>
              <a:rPr lang="pt-BR" dirty="0" err="1" smtClean="0"/>
              <a:t>possible</a:t>
            </a:r>
            <a:r>
              <a:rPr lang="pt-BR" dirty="0" smtClean="0"/>
              <a:t>.</a:t>
            </a:r>
          </a:p>
          <a:p>
            <a:r>
              <a:rPr lang="pt-BR" dirty="0" smtClean="0"/>
              <a:t>The 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pacient’s</a:t>
            </a:r>
            <a:r>
              <a:rPr lang="pt-BR" dirty="0" smtClean="0"/>
              <a:t> </a:t>
            </a:r>
            <a:r>
              <a:rPr lang="pt-BR" dirty="0" err="1" smtClean="0"/>
              <a:t>operation</a:t>
            </a:r>
            <a:r>
              <a:rPr lang="pt-BR" dirty="0" smtClean="0"/>
              <a:t> </a:t>
            </a:r>
            <a:r>
              <a:rPr lang="pt-BR" dirty="0" err="1" smtClean="0"/>
              <a:t>took</a:t>
            </a:r>
            <a:r>
              <a:rPr lang="pt-BR" dirty="0" smtClean="0"/>
              <a:t> </a:t>
            </a:r>
            <a:r>
              <a:rPr lang="pt-BR" dirty="0" err="1" smtClean="0"/>
              <a:t>another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 hour.</a:t>
            </a:r>
          </a:p>
          <a:p>
            <a:r>
              <a:rPr lang="pt-BR" dirty="0" smtClean="0"/>
              <a:t>The </a:t>
            </a:r>
            <a:r>
              <a:rPr lang="pt-BR" dirty="0" err="1" smtClean="0"/>
              <a:t>team</a:t>
            </a:r>
            <a:r>
              <a:rPr lang="pt-BR" dirty="0" smtClean="0"/>
              <a:t>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received</a:t>
            </a:r>
            <a:r>
              <a:rPr lang="pt-BR" dirty="0" smtClean="0"/>
              <a:t> </a:t>
            </a:r>
            <a:r>
              <a:rPr lang="pt-BR" dirty="0" err="1" smtClean="0"/>
              <a:t>several</a:t>
            </a:r>
            <a:r>
              <a:rPr lang="pt-BR" dirty="0" smtClean="0"/>
              <a:t> </a:t>
            </a:r>
            <a:r>
              <a:rPr lang="pt-BR" dirty="0" err="1" smtClean="0"/>
              <a:t>pages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pacient</a:t>
            </a:r>
            <a:r>
              <a:rPr lang="pt-BR" dirty="0" smtClean="0"/>
              <a:t> </a:t>
            </a:r>
            <a:r>
              <a:rPr lang="pt-BR" dirty="0" err="1" smtClean="0"/>
              <a:t>clinical</a:t>
            </a:r>
            <a:r>
              <a:rPr lang="pt-BR" dirty="0" smtClean="0"/>
              <a:t> status.</a:t>
            </a:r>
          </a:p>
          <a:p>
            <a:r>
              <a:rPr lang="pt-BR" dirty="0" err="1" smtClean="0"/>
              <a:t>Surgeon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anxious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start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second</a:t>
            </a:r>
            <a:r>
              <a:rPr lang="pt-BR" dirty="0" smtClean="0"/>
              <a:t> case.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Losango 7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2607718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1200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Losango 6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301608" cy="4968552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Attending</a:t>
            </a:r>
            <a:r>
              <a:rPr lang="pt-BR" dirty="0" smtClean="0"/>
              <a:t> </a:t>
            </a:r>
            <a:r>
              <a:rPr lang="pt-BR" dirty="0" err="1" smtClean="0"/>
              <a:t>anesthesiologist</a:t>
            </a:r>
            <a:r>
              <a:rPr lang="pt-BR" dirty="0" smtClean="0"/>
              <a:t> </a:t>
            </a:r>
            <a:r>
              <a:rPr lang="pt-BR" dirty="0" err="1" smtClean="0"/>
              <a:t>refloated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PA </a:t>
            </a:r>
            <a:r>
              <a:rPr lang="pt-BR" dirty="0" err="1" smtClean="0"/>
              <a:t>catheter</a:t>
            </a:r>
            <a:r>
              <a:rPr lang="pt-BR" dirty="0" smtClean="0"/>
              <a:t> (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pacient</a:t>
            </a:r>
            <a:r>
              <a:rPr lang="pt-BR" dirty="0" smtClean="0"/>
              <a:t>)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moved</a:t>
            </a:r>
            <a:r>
              <a:rPr lang="pt-BR" dirty="0" smtClean="0"/>
              <a:t> </a:t>
            </a:r>
            <a:r>
              <a:rPr lang="pt-BR" dirty="0" err="1" smtClean="0"/>
              <a:t>him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en-US" dirty="0"/>
              <a:t>operating room</a:t>
            </a:r>
            <a:r>
              <a:rPr lang="pt-BR" dirty="0" smtClean="0"/>
              <a:t> (OR).</a:t>
            </a:r>
          </a:p>
          <a:p>
            <a:r>
              <a:rPr lang="pt-BR" dirty="0" err="1" smtClean="0"/>
              <a:t>Anesthesiologist</a:t>
            </a:r>
            <a:r>
              <a:rPr lang="pt-BR" dirty="0" smtClean="0"/>
              <a:t> </a:t>
            </a:r>
            <a:r>
              <a:rPr lang="pt-BR" dirty="0" err="1" smtClean="0"/>
              <a:t>rushed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pt-BR" dirty="0" err="1" smtClean="0"/>
              <a:t>operating</a:t>
            </a:r>
            <a:r>
              <a:rPr lang="pt-BR" dirty="0" smtClean="0"/>
              <a:t> </a:t>
            </a:r>
            <a:r>
              <a:rPr lang="pt-BR" dirty="0" err="1" smtClean="0"/>
              <a:t>room</a:t>
            </a:r>
            <a:r>
              <a:rPr lang="pt-BR" dirty="0" smtClean="0"/>
              <a:t>.</a:t>
            </a:r>
          </a:p>
          <a:p>
            <a:r>
              <a:rPr lang="pt-BR" dirty="0" smtClean="0"/>
              <a:t>The nurse </a:t>
            </a:r>
            <a:r>
              <a:rPr lang="pt-BR" dirty="0" err="1" smtClean="0"/>
              <a:t>who</a:t>
            </a:r>
            <a:r>
              <a:rPr lang="pt-BR" dirty="0" smtClean="0"/>
              <a:t> </a:t>
            </a:r>
            <a:r>
              <a:rPr lang="pt-BR" dirty="0" err="1" smtClean="0"/>
              <a:t>assumed</a:t>
            </a:r>
            <a:r>
              <a:rPr lang="pt-BR" dirty="0" smtClean="0"/>
              <a:t> </a:t>
            </a:r>
            <a:r>
              <a:rPr lang="pt-BR" dirty="0" err="1" smtClean="0"/>
              <a:t>care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pacient</a:t>
            </a:r>
            <a:r>
              <a:rPr lang="pt-BR" dirty="0" smtClean="0"/>
              <a:t> </a:t>
            </a:r>
            <a:r>
              <a:rPr lang="pt-BR" dirty="0" err="1" smtClean="0"/>
              <a:t>noticed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PA </a:t>
            </a:r>
            <a:r>
              <a:rPr lang="pt-BR" dirty="0" err="1" smtClean="0"/>
              <a:t>had</a:t>
            </a:r>
            <a:r>
              <a:rPr lang="pt-BR" dirty="0" smtClean="0"/>
              <a:t> a problem.</a:t>
            </a:r>
          </a:p>
          <a:p>
            <a:r>
              <a:rPr lang="pt-BR" dirty="0" smtClean="0"/>
              <a:t>Nurse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anesthesia</a:t>
            </a:r>
            <a:r>
              <a:rPr lang="pt-BR" dirty="0" smtClean="0"/>
              <a:t> </a:t>
            </a:r>
            <a:r>
              <a:rPr lang="pt-BR" dirty="0" err="1" smtClean="0"/>
              <a:t>resident</a:t>
            </a:r>
            <a:r>
              <a:rPr lang="pt-BR" dirty="0" smtClean="0"/>
              <a:t> </a:t>
            </a:r>
            <a:r>
              <a:rPr lang="pt-BR" dirty="0" err="1" smtClean="0"/>
              <a:t>check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PA </a:t>
            </a:r>
            <a:r>
              <a:rPr lang="pt-BR" dirty="0" err="1" smtClean="0"/>
              <a:t>catheter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noticed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it </a:t>
            </a:r>
            <a:r>
              <a:rPr lang="pt-BR" dirty="0" err="1" smtClean="0"/>
              <a:t>was</a:t>
            </a:r>
            <a:r>
              <a:rPr lang="pt-BR" dirty="0" smtClean="0"/>
              <a:t> still </a:t>
            </a:r>
            <a:r>
              <a:rPr lang="pt-BR" dirty="0" err="1" smtClean="0"/>
              <a:t>inflated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potentially</a:t>
            </a:r>
            <a:r>
              <a:rPr lang="pt-BR" dirty="0" smtClean="0"/>
              <a:t> 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dangerous</a:t>
            </a:r>
            <a:r>
              <a:rPr lang="pt-BR" dirty="0" smtClean="0"/>
              <a:t>.</a:t>
            </a:r>
          </a:p>
          <a:p>
            <a:r>
              <a:rPr lang="pt-BR" dirty="0" smtClean="0"/>
              <a:t>The </a:t>
            </a:r>
            <a:r>
              <a:rPr lang="pt-BR" dirty="0" err="1" smtClean="0"/>
              <a:t>resident</a:t>
            </a:r>
            <a:r>
              <a:rPr lang="pt-BR" dirty="0" smtClean="0"/>
              <a:t> </a:t>
            </a:r>
            <a:r>
              <a:rPr lang="pt-BR" dirty="0" err="1" smtClean="0"/>
              <a:t>deflated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balloon</a:t>
            </a:r>
            <a:r>
              <a:rPr lang="pt-BR" dirty="0" smtClean="0"/>
              <a:t> </a:t>
            </a:r>
            <a:r>
              <a:rPr lang="pt-BR" dirty="0" err="1" smtClean="0"/>
              <a:t>without</a:t>
            </a:r>
            <a:r>
              <a:rPr lang="pt-BR" dirty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pacient</a:t>
            </a:r>
            <a:r>
              <a:rPr lang="pt-BR" dirty="0" smtClean="0"/>
              <a:t> </a:t>
            </a:r>
            <a:r>
              <a:rPr lang="pt-BR" dirty="0" err="1" smtClean="0"/>
              <a:t>experiencing</a:t>
            </a:r>
            <a:r>
              <a:rPr lang="pt-BR" dirty="0" smtClean="0"/>
              <a:t> </a:t>
            </a:r>
            <a:r>
              <a:rPr lang="pt-BR" dirty="0" err="1" smtClean="0"/>
              <a:t>any</a:t>
            </a:r>
            <a:r>
              <a:rPr lang="pt-BR" dirty="0" smtClean="0"/>
              <a:t> </a:t>
            </a:r>
            <a:r>
              <a:rPr lang="pt-BR" dirty="0" err="1" smtClean="0"/>
              <a:t>harm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Resident</a:t>
            </a:r>
            <a:r>
              <a:rPr lang="pt-BR" dirty="0" smtClean="0"/>
              <a:t> </a:t>
            </a:r>
            <a:r>
              <a:rPr lang="pt-BR" dirty="0" err="1" smtClean="0"/>
              <a:t>didn’t</a:t>
            </a:r>
            <a:r>
              <a:rPr lang="pt-BR" dirty="0" smtClean="0"/>
              <a:t> </a:t>
            </a:r>
            <a:r>
              <a:rPr lang="pt-BR" dirty="0" err="1" smtClean="0"/>
              <a:t>discussed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PA </a:t>
            </a:r>
            <a:r>
              <a:rPr lang="pt-BR" dirty="0" err="1" smtClean="0"/>
              <a:t>catheter</a:t>
            </a:r>
            <a:r>
              <a:rPr lang="pt-BR" dirty="0" smtClean="0"/>
              <a:t> status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attending</a:t>
            </a:r>
            <a:r>
              <a:rPr lang="pt-BR" dirty="0" smtClean="0"/>
              <a:t> prior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transferring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patient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5088172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3251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6994095" cy="4536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pt-BR" dirty="0" err="1" smtClean="0"/>
              <a:t>Pulmonary</a:t>
            </a:r>
            <a:r>
              <a:rPr lang="pt-BR" dirty="0" smtClean="0"/>
              <a:t> </a:t>
            </a:r>
            <a:r>
              <a:rPr lang="pt-BR" dirty="0" err="1" smtClean="0"/>
              <a:t>artery</a:t>
            </a:r>
            <a:r>
              <a:rPr lang="pt-BR" dirty="0" smtClean="0"/>
              <a:t> </a:t>
            </a:r>
            <a:r>
              <a:rPr lang="pt-BR" dirty="0" err="1" smtClean="0"/>
              <a:t>catheter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very</a:t>
            </a:r>
            <a:r>
              <a:rPr lang="pt-BR" dirty="0" smtClean="0"/>
              <a:t> common </a:t>
            </a:r>
            <a:r>
              <a:rPr lang="pt-BR" dirty="0" err="1" smtClean="0"/>
              <a:t>these</a:t>
            </a:r>
            <a:r>
              <a:rPr lang="pt-BR" dirty="0" smtClean="0"/>
              <a:t> </a:t>
            </a:r>
            <a:r>
              <a:rPr lang="pt-BR" dirty="0" err="1" smtClean="0"/>
              <a:t>days</a:t>
            </a:r>
            <a:r>
              <a:rPr lang="pt-BR" dirty="0" smtClean="0"/>
              <a:t>.</a:t>
            </a:r>
          </a:p>
          <a:p>
            <a:r>
              <a:rPr lang="pt-BR" dirty="0" err="1"/>
              <a:t>Catheter</a:t>
            </a:r>
            <a:r>
              <a:rPr lang="pt-BR" dirty="0"/>
              <a:t> </a:t>
            </a:r>
            <a:r>
              <a:rPr lang="pt-BR" dirty="0" err="1"/>
              <a:t>insertion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 smtClean="0"/>
              <a:t>result</a:t>
            </a:r>
            <a:r>
              <a:rPr lang="pt-BR" dirty="0" smtClean="0"/>
              <a:t>  </a:t>
            </a:r>
            <a:r>
              <a:rPr lang="en-US" dirty="0" smtClean="0"/>
              <a:t>in </a:t>
            </a:r>
            <a:r>
              <a:rPr lang="en-US" dirty="0"/>
              <a:t>arterial injury and related hematomas, </a:t>
            </a:r>
            <a:r>
              <a:rPr lang="en-US" dirty="0" err="1"/>
              <a:t>hemopneumothorax</a:t>
            </a:r>
            <a:r>
              <a:rPr lang="en-US" dirty="0"/>
              <a:t>, and dangerous dysrhythmias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data provided by a PA catheter is also complex </a:t>
            </a:r>
            <a:r>
              <a:rPr lang="en-US" dirty="0" smtClean="0"/>
              <a:t>and </a:t>
            </a:r>
            <a:r>
              <a:rPr lang="pt-BR" dirty="0" err="1" smtClean="0"/>
              <a:t>subject</a:t>
            </a:r>
            <a:r>
              <a:rPr lang="pt-BR" dirty="0" smtClean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 smtClean="0"/>
              <a:t>misinterpretation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50989612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21844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Losango 8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6994095" cy="4536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The prolonged </a:t>
            </a:r>
            <a:r>
              <a:rPr lang="en-US" dirty="0"/>
              <a:t>inflation of the PA catheter balloon was indeed very </a:t>
            </a:r>
            <a:r>
              <a:rPr lang="en-US" dirty="0" smtClean="0"/>
              <a:t>dangerous.</a:t>
            </a:r>
          </a:p>
          <a:p>
            <a:r>
              <a:rPr lang="en-US" dirty="0" smtClean="0"/>
              <a:t>Attention </a:t>
            </a:r>
            <a:r>
              <a:rPr lang="en-US" dirty="0"/>
              <a:t>to routine details by both the surgeon and the </a:t>
            </a:r>
            <a:r>
              <a:rPr lang="en-US" dirty="0" smtClean="0"/>
              <a:t>attending anesthesiologist </a:t>
            </a:r>
            <a:r>
              <a:rPr lang="en-US" dirty="0"/>
              <a:t>was diverted by the announcement of an additional emergency </a:t>
            </a:r>
            <a:r>
              <a:rPr lang="en-US" dirty="0" smtClean="0"/>
              <a:t>case.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00382083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1385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6994095" cy="4536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“Communication </a:t>
            </a:r>
            <a:r>
              <a:rPr lang="en-US" dirty="0"/>
              <a:t>breakdowns are a common cause of surgical </a:t>
            </a:r>
            <a:r>
              <a:rPr lang="en-US" dirty="0" smtClean="0"/>
              <a:t>errors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/>
              <a:t>adverse </a:t>
            </a:r>
            <a:r>
              <a:rPr lang="pt-BR" dirty="0" err="1"/>
              <a:t>events</a:t>
            </a:r>
            <a:r>
              <a:rPr lang="pt-BR" dirty="0" smtClean="0"/>
              <a:t>.” (</a:t>
            </a:r>
            <a:r>
              <a:rPr lang="en-US" dirty="0" err="1"/>
              <a:t>Nagpal</a:t>
            </a:r>
            <a:r>
              <a:rPr lang="en-US" dirty="0"/>
              <a:t> </a:t>
            </a:r>
            <a:r>
              <a:rPr lang="en-US" dirty="0" smtClean="0"/>
              <a:t>K)</a:t>
            </a:r>
            <a:endParaRPr lang="pt-BR" dirty="0" smtClean="0"/>
          </a:p>
          <a:p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and implementation of communication tools may be needed to help prevent </a:t>
            </a:r>
            <a:r>
              <a:rPr lang="en-US" dirty="0" smtClean="0"/>
              <a:t>the types </a:t>
            </a:r>
            <a:r>
              <a:rPr lang="en-US" dirty="0"/>
              <a:t>of error seen in this </a:t>
            </a:r>
            <a:r>
              <a:rPr lang="en-US" dirty="0" smtClean="0"/>
              <a:t>case.</a:t>
            </a:r>
          </a:p>
          <a:p>
            <a:r>
              <a:rPr lang="en-US" dirty="0"/>
              <a:t>For surgical care in general, the World Health Organization Surgical Safety Checklist is </a:t>
            </a:r>
            <a:r>
              <a:rPr lang="en-US" dirty="0" smtClean="0"/>
              <a:t>an extremely </a:t>
            </a:r>
            <a:r>
              <a:rPr lang="en-US" dirty="0"/>
              <a:t>valuable tool that has been proven to help reduce patient morbidity and mortality.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43862017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25975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/>
          <p:cNvSpPr/>
          <p:nvPr/>
        </p:nvSpPr>
        <p:spPr>
          <a:xfrm>
            <a:off x="8316978" y="6364963"/>
            <a:ext cx="432048" cy="39277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6994095" cy="4536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err="1" smtClean="0"/>
              <a:t>Eichhorn</a:t>
            </a:r>
            <a:r>
              <a:rPr lang="en-US" dirty="0" smtClean="0"/>
              <a:t>, J. Haste Makes Care Unsafe. Web M&amp;M morbidity and mortality rounds on the web. January 2015</a:t>
            </a:r>
          </a:p>
          <a:p>
            <a:r>
              <a:rPr lang="en-US" dirty="0" err="1"/>
              <a:t>Nagpal</a:t>
            </a:r>
            <a:r>
              <a:rPr lang="en-US" dirty="0"/>
              <a:t> K, Vats A, Lamb B, et al. Information transfer and communication in surgery: a </a:t>
            </a:r>
            <a:r>
              <a:rPr lang="en-US" dirty="0" smtClean="0"/>
              <a:t>systematic </a:t>
            </a:r>
            <a:r>
              <a:rPr lang="pt-BR" dirty="0" err="1" smtClean="0"/>
              <a:t>review</a:t>
            </a:r>
            <a:r>
              <a:rPr lang="pt-BR" dirty="0"/>
              <a:t>. Ann </a:t>
            </a:r>
            <a:r>
              <a:rPr lang="pt-BR" dirty="0" err="1"/>
              <a:t>Surg</a:t>
            </a:r>
            <a:r>
              <a:rPr lang="pt-BR" dirty="0"/>
              <a:t>. 2010;252:225239.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84196084"/>
              </p:ext>
            </p:extLst>
          </p:nvPr>
        </p:nvGraphicFramePr>
        <p:xfrm>
          <a:off x="1403648" y="116632"/>
          <a:ext cx="6744072" cy="11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5269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shgitalis.com/wp-content/uploads/2012/05/pilonidal-cyst-surg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9" y="0"/>
            <a:ext cx="9167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3529" y="2060848"/>
            <a:ext cx="9167529" cy="187220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err="1" smtClean="0">
                <a:solidFill>
                  <a:schemeClr val="tx1"/>
                </a:solidFill>
              </a:rPr>
              <a:t>Questions</a:t>
            </a:r>
            <a:r>
              <a:rPr lang="pt-BR" sz="4400" dirty="0" smtClean="0">
                <a:solidFill>
                  <a:schemeClr val="tx1"/>
                </a:solidFill>
              </a:rPr>
              <a:t>?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87E3-E8FD-45B2-9D27-DB7F128E2E26}" type="slidenum">
              <a:rPr lang="pt-BR" smtClean="0"/>
              <a:t>9</a:t>
            </a:fld>
            <a:endParaRPr lang="pt-BR"/>
          </a:p>
        </p:txBody>
      </p:sp>
      <p:sp>
        <p:nvSpPr>
          <p:cNvPr id="6" name="Espaço Reservado para Rodapé 3"/>
          <p:cNvSpPr txBox="1">
            <a:spLocks/>
          </p:cNvSpPr>
          <p:nvPr/>
        </p:nvSpPr>
        <p:spPr>
          <a:xfrm>
            <a:off x="2119908" y="6378785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ISE468 - Healthcare Process Improvement - Spring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Garcia, Jácome</a:t>
            </a:r>
          </a:p>
        </p:txBody>
      </p:sp>
    </p:spTree>
    <p:extLst>
      <p:ext uri="{BB962C8B-B14F-4D97-AF65-F5344CB8AC3E}">
        <p14:creationId xmlns:p14="http://schemas.microsoft.com/office/powerpoint/2010/main" val="7878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538</Words>
  <Application>Microsoft Office PowerPoint</Application>
  <PresentationFormat>On-screen Show (4:3)</PresentationFormat>
  <Paragraphs>95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Joan Burtner</cp:lastModifiedBy>
  <cp:revision>29</cp:revision>
  <dcterms:created xsi:type="dcterms:W3CDTF">2014-11-16T14:56:15Z</dcterms:created>
  <dcterms:modified xsi:type="dcterms:W3CDTF">2015-02-11T19:44:41Z</dcterms:modified>
</cp:coreProperties>
</file>