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0" r:id="rId1"/>
    <p:sldMasterId id="2147483651" r:id="rId2"/>
  </p:sldMasterIdLst>
  <p:notesMasterIdLst>
    <p:notesMasterId r:id="rId12"/>
  </p:notesMasterIdLst>
  <p:sldIdLst>
    <p:sldId id="256" r:id="rId3"/>
    <p:sldId id="257" r:id="rId4"/>
    <p:sldId id="258" r:id="rId5"/>
    <p:sldId id="259" r:id="rId6"/>
    <p:sldId id="260" r:id="rId7"/>
    <p:sldId id="261" r:id="rId8"/>
    <p:sldId id="262" r:id="rId9"/>
    <p:sldId id="263" r:id="rId10"/>
    <p:sldId id="264" r:id="rId11"/>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5" d="100"/>
          <a:sy n="85" d="100"/>
        </p:scale>
        <p:origin x="-606"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defRPr/>
            </a:lvl1pPr>
            <a:lvl2pPr marL="457200" marR="0" indent="0" algn="l" rtl="0">
              <a:lnSpc>
                <a:spcPct val="100000"/>
              </a:lnSpc>
              <a:spcBef>
                <a:spcPts val="0"/>
              </a:spcBef>
              <a:spcAft>
                <a:spcPts val="0"/>
              </a:spcAft>
              <a:defRPr/>
            </a:lvl2pPr>
            <a:lvl3pPr marL="914400" marR="0" indent="0" algn="l" rtl="0">
              <a:lnSpc>
                <a:spcPct val="100000"/>
              </a:lnSpc>
              <a:spcBef>
                <a:spcPts val="0"/>
              </a:spcBef>
              <a:spcAft>
                <a:spcPts val="0"/>
              </a:spcAft>
              <a:defRPr/>
            </a:lvl3pPr>
            <a:lvl4pPr marL="1371600" marR="0" indent="0" algn="l" rtl="0">
              <a:lnSpc>
                <a:spcPct val="100000"/>
              </a:lnSpc>
              <a:spcBef>
                <a:spcPts val="0"/>
              </a:spcBef>
              <a:spcAft>
                <a:spcPts val="0"/>
              </a:spcAft>
              <a:defRPr/>
            </a:lvl4pPr>
            <a:lvl5pPr marL="1828800" marR="0" indent="0" algn="l" rtl="0">
              <a:lnSpc>
                <a:spcPct val="100000"/>
              </a:lnSpc>
              <a:spcBef>
                <a:spcPts val="0"/>
              </a:spcBef>
              <a:spcAft>
                <a:spcPts val="0"/>
              </a:spcAft>
              <a:defRPr/>
            </a:lvl5pPr>
            <a:lvl6pPr marL="2286000" marR="0" indent="0" algn="l" rtl="0">
              <a:lnSpc>
                <a:spcPct val="100000"/>
              </a:lnSpc>
              <a:spcBef>
                <a:spcPts val="0"/>
              </a:spcBef>
              <a:spcAft>
                <a:spcPts val="0"/>
              </a:spcAft>
              <a:defRPr/>
            </a:lvl6pPr>
            <a:lvl7pPr marL="3200400" marR="0" indent="0" algn="l" rtl="0">
              <a:lnSpc>
                <a:spcPct val="100000"/>
              </a:lnSpc>
              <a:spcBef>
                <a:spcPts val="0"/>
              </a:spcBef>
              <a:spcAft>
                <a:spcPts val="0"/>
              </a:spcAft>
              <a:defRPr/>
            </a:lvl7pPr>
            <a:lvl8pPr marL="4572000" marR="0" indent="0" algn="l" rtl="0">
              <a:lnSpc>
                <a:spcPct val="100000"/>
              </a:lnSpc>
              <a:spcBef>
                <a:spcPts val="0"/>
              </a:spcBef>
              <a:spcAft>
                <a:spcPts val="0"/>
              </a:spcAft>
              <a:defRPr/>
            </a:lvl8pPr>
            <a:lvl9pPr marL="6400800" marR="0" indent="0" algn="l" rtl="0">
              <a:lnSpc>
                <a:spcPct val="100000"/>
              </a:lnSpc>
              <a:spcBef>
                <a:spcPts val="0"/>
              </a:spcBef>
              <a:spcAft>
                <a:spcPts val="0"/>
              </a:spcAft>
              <a:defRPr/>
            </a:lvl9pPr>
          </a:lstStyle>
          <a:p>
            <a:endParaRPr/>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defRPr/>
            </a:lvl1pPr>
            <a:lvl2pPr marL="457200" marR="0" indent="0" algn="l" rtl="0">
              <a:lnSpc>
                <a:spcPct val="100000"/>
              </a:lnSpc>
              <a:spcBef>
                <a:spcPts val="0"/>
              </a:spcBef>
              <a:spcAft>
                <a:spcPts val="0"/>
              </a:spcAft>
              <a:defRPr/>
            </a:lvl2pPr>
            <a:lvl3pPr marL="914400" marR="0" indent="0" algn="l" rtl="0">
              <a:lnSpc>
                <a:spcPct val="100000"/>
              </a:lnSpc>
              <a:spcBef>
                <a:spcPts val="0"/>
              </a:spcBef>
              <a:spcAft>
                <a:spcPts val="0"/>
              </a:spcAft>
              <a:defRPr/>
            </a:lvl3pPr>
            <a:lvl4pPr marL="1371600" marR="0" indent="0" algn="l" rtl="0">
              <a:lnSpc>
                <a:spcPct val="100000"/>
              </a:lnSpc>
              <a:spcBef>
                <a:spcPts val="0"/>
              </a:spcBef>
              <a:spcAft>
                <a:spcPts val="0"/>
              </a:spcAft>
              <a:defRPr/>
            </a:lvl4pPr>
            <a:lvl5pPr marL="1828800" marR="0" indent="0" algn="l" rtl="0">
              <a:lnSpc>
                <a:spcPct val="100000"/>
              </a:lnSpc>
              <a:spcBef>
                <a:spcPts val="0"/>
              </a:spcBef>
              <a:spcAft>
                <a:spcPts val="0"/>
              </a:spcAft>
              <a:defRPr/>
            </a:lvl5pPr>
            <a:lvl6pPr marL="2286000" marR="0" indent="0" algn="l" rtl="0">
              <a:lnSpc>
                <a:spcPct val="100000"/>
              </a:lnSpc>
              <a:spcBef>
                <a:spcPts val="0"/>
              </a:spcBef>
              <a:spcAft>
                <a:spcPts val="0"/>
              </a:spcAft>
              <a:defRPr/>
            </a:lvl6pPr>
            <a:lvl7pPr marL="3200400" marR="0" indent="0" algn="l" rtl="0">
              <a:lnSpc>
                <a:spcPct val="100000"/>
              </a:lnSpc>
              <a:spcBef>
                <a:spcPts val="0"/>
              </a:spcBef>
              <a:spcAft>
                <a:spcPts val="0"/>
              </a:spcAft>
              <a:defRPr/>
            </a:lvl7pPr>
            <a:lvl8pPr marL="4572000" marR="0" indent="0" algn="l" rtl="0">
              <a:lnSpc>
                <a:spcPct val="100000"/>
              </a:lnSpc>
              <a:spcBef>
                <a:spcPts val="0"/>
              </a:spcBef>
              <a:spcAft>
                <a:spcPts val="0"/>
              </a:spcAft>
              <a:defRPr/>
            </a:lvl8pPr>
            <a:lvl9pPr marL="6400800" marR="0" indent="0" algn="l" rtl="0">
              <a:lnSpc>
                <a:spcPct val="100000"/>
              </a:lnSpc>
              <a:spcBef>
                <a:spcPts val="0"/>
              </a:spcBef>
              <a:spcAft>
                <a:spcPts val="0"/>
              </a:spcAft>
              <a:defRPr/>
            </a:lvl9pPr>
          </a:lstStyle>
          <a:p>
            <a:endParaRPr/>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6" name="Shape 6"/>
          <p:cNvSpPr txBox="1">
            <a:spLocks noGrp="1"/>
          </p:cNvSpPr>
          <p:nvPr>
            <p:ph type="ftr" idx="11"/>
          </p:nvPr>
        </p:nvSpPr>
        <p:spPr>
          <a:xfrm>
            <a:off x="0" y="8685211"/>
            <a:ext cx="2971799" cy="457200"/>
          </a:xfrm>
          <a:prstGeom prst="rect">
            <a:avLst/>
          </a:prstGeom>
          <a:noFill/>
          <a:ln>
            <a:noFill/>
          </a:ln>
        </p:spPr>
        <p:txBody>
          <a:bodyPr lIns="91425" tIns="91425" rIns="91425" bIns="91425" anchor="b" anchorCtr="0"/>
          <a:lstStyle>
            <a:lvl1pPr marL="0" marR="0" indent="0" algn="l" rtl="0">
              <a:lnSpc>
                <a:spcPct val="100000"/>
              </a:lnSpc>
              <a:spcBef>
                <a:spcPts val="0"/>
              </a:spcBef>
              <a:spcAft>
                <a:spcPts val="0"/>
              </a:spcAft>
              <a:defRPr/>
            </a:lvl1pPr>
            <a:lvl2pPr marL="457200" marR="0" indent="0" algn="l" rtl="0">
              <a:lnSpc>
                <a:spcPct val="100000"/>
              </a:lnSpc>
              <a:spcBef>
                <a:spcPts val="0"/>
              </a:spcBef>
              <a:spcAft>
                <a:spcPts val="0"/>
              </a:spcAft>
              <a:defRPr/>
            </a:lvl2pPr>
            <a:lvl3pPr marL="914400" marR="0" indent="0" algn="l" rtl="0">
              <a:lnSpc>
                <a:spcPct val="100000"/>
              </a:lnSpc>
              <a:spcBef>
                <a:spcPts val="0"/>
              </a:spcBef>
              <a:spcAft>
                <a:spcPts val="0"/>
              </a:spcAft>
              <a:defRPr/>
            </a:lvl3pPr>
            <a:lvl4pPr marL="1371600" marR="0" indent="0" algn="l" rtl="0">
              <a:lnSpc>
                <a:spcPct val="100000"/>
              </a:lnSpc>
              <a:spcBef>
                <a:spcPts val="0"/>
              </a:spcBef>
              <a:spcAft>
                <a:spcPts val="0"/>
              </a:spcAft>
              <a:defRPr/>
            </a:lvl4pPr>
            <a:lvl5pPr marL="1828800" marR="0" indent="0" algn="l" rtl="0">
              <a:lnSpc>
                <a:spcPct val="100000"/>
              </a:lnSpc>
              <a:spcBef>
                <a:spcPts val="0"/>
              </a:spcBef>
              <a:spcAft>
                <a:spcPts val="0"/>
              </a:spcAft>
              <a:defRPr/>
            </a:lvl5pPr>
            <a:lvl6pPr marL="2286000" marR="0" indent="0" algn="l" rtl="0">
              <a:lnSpc>
                <a:spcPct val="100000"/>
              </a:lnSpc>
              <a:spcBef>
                <a:spcPts val="0"/>
              </a:spcBef>
              <a:spcAft>
                <a:spcPts val="0"/>
              </a:spcAft>
              <a:defRPr/>
            </a:lvl6pPr>
            <a:lvl7pPr marL="3200400" marR="0" indent="0" algn="l" rtl="0">
              <a:lnSpc>
                <a:spcPct val="100000"/>
              </a:lnSpc>
              <a:spcBef>
                <a:spcPts val="0"/>
              </a:spcBef>
              <a:spcAft>
                <a:spcPts val="0"/>
              </a:spcAft>
              <a:defRPr/>
            </a:lvl7pPr>
            <a:lvl8pPr marL="4572000" marR="0" indent="0" algn="l" rtl="0">
              <a:lnSpc>
                <a:spcPct val="100000"/>
              </a:lnSpc>
              <a:spcBef>
                <a:spcPts val="0"/>
              </a:spcBef>
              <a:spcAft>
                <a:spcPts val="0"/>
              </a:spcAft>
              <a:defRPr/>
            </a:lvl8pPr>
            <a:lvl9pPr marL="6400800" marR="0" indent="0" algn="l" rtl="0">
              <a:lnSpc>
                <a:spcPct val="100000"/>
              </a:lnSpc>
              <a:spcBef>
                <a:spcPts val="0"/>
              </a:spcBef>
              <a:spcAft>
                <a:spcPts val="0"/>
              </a:spcAft>
              <a:defRPr/>
            </a:lvl9pPr>
          </a:lstStyle>
          <a:p>
            <a:endParaRPr/>
          </a:p>
        </p:txBody>
      </p:sp>
      <p:sp>
        <p:nvSpPr>
          <p:cNvPr id="7" name="Shape 7"/>
          <p:cNvSpPr txBox="1">
            <a:spLocks noGrp="1"/>
          </p:cNvSpPr>
          <p:nvPr>
            <p:ph type="sldNum" idx="12"/>
          </p:nvPr>
        </p:nvSpPr>
        <p:spPr>
          <a:xfrm>
            <a:off x="3884612" y="8685211"/>
            <a:ext cx="2971799" cy="457200"/>
          </a:xfrm>
          <a:prstGeom prst="rect">
            <a:avLst/>
          </a:prstGeom>
          <a:noFill/>
          <a:ln>
            <a:noFill/>
          </a:ln>
        </p:spPr>
        <p:txBody>
          <a:bodyPr lIns="91425" tIns="45700" rIns="91425" bIns="45700" anchor="b" anchorCtr="0">
            <a:noAutofit/>
          </a:bodyPr>
          <a:lstStyle>
            <a:lvl1pPr marL="0" marR="0" indent="0" algn="r" rtl="0">
              <a:lnSpc>
                <a:spcPct val="100000"/>
              </a:lnSpc>
              <a:spcBef>
                <a:spcPts val="0"/>
              </a:spcBef>
              <a:spcAft>
                <a:spcPts val="0"/>
              </a:spcAft>
              <a:buNone/>
              <a:defRPr sz="1200" b="0" i="0" u="none" strike="noStrike" cap="none" baseline="0">
                <a:solidFill>
                  <a:srgbClr val="000000"/>
                </a:solidFill>
                <a:latin typeface="Arial"/>
                <a:ea typeface="Arial"/>
                <a:cs typeface="Arial"/>
                <a:sym typeface="Arial"/>
              </a:defRPr>
            </a:lvl1pPr>
          </a:lstStyle>
          <a:p>
            <a:pPr marL="0" lvl="0" indent="0">
              <a:spcBef>
                <a:spcPts val="0"/>
              </a:spcBef>
              <a:buClr>
                <a:srgbClr val="000000"/>
              </a:buClr>
              <a:buSzPct val="25000"/>
              <a:buFont typeface="Arial"/>
              <a:buNone/>
            </a:pPr>
            <a:fld id="{00000000-1234-1234-1234-123412341234}" type="slidenum">
              <a:rPr lang="en-US"/>
              <a:t>‹#›</a:t>
            </a:fld>
            <a:endParaRPr lang="en-US"/>
          </a:p>
        </p:txBody>
      </p:sp>
    </p:spTree>
    <p:extLst>
      <p:ext uri="{BB962C8B-B14F-4D97-AF65-F5344CB8AC3E}">
        <p14:creationId xmlns:p14="http://schemas.microsoft.com/office/powerpoint/2010/main" val="75039933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Shape 4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48" name="Shape 4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3968239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58" name="Shape 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3128589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68" name="Shape 6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3320014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78" name="Shape 7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268413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8" name="Shape 8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89" name="Shape 89"/>
          <p:cNvSpPr txBox="1">
            <a:spLocks noGrp="1"/>
          </p:cNvSpPr>
          <p:nvPr>
            <p:ph type="sldNum" idx="12"/>
          </p:nvPr>
        </p:nvSpPr>
        <p:spPr>
          <a:xfrm>
            <a:off x="3884612" y="8685211"/>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5</a:t>
            </a:fld>
            <a:endParaRPr lang="en-US"/>
          </a:p>
        </p:txBody>
      </p:sp>
    </p:spTree>
    <p:extLst>
      <p:ext uri="{BB962C8B-B14F-4D97-AF65-F5344CB8AC3E}">
        <p14:creationId xmlns:p14="http://schemas.microsoft.com/office/powerpoint/2010/main" val="3011959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00" name="Shape 10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4246122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10" name="Shape 11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29632565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20" name="Shape 12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26548105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30" name="Shape 13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3060765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20"/>
        <p:cNvGrpSpPr/>
        <p:nvPr/>
      </p:nvGrpSpPr>
      <p:grpSpPr>
        <a:xfrm>
          <a:off x="0" y="0"/>
          <a:ext cx="0" cy="0"/>
          <a:chOff x="0" y="0"/>
          <a:chExt cx="0" cy="0"/>
        </a:xfrm>
      </p:grpSpPr>
      <p:sp>
        <p:nvSpPr>
          <p:cNvPr id="21" name="Shape 21"/>
          <p:cNvSpPr txBox="1">
            <a:spLocks noGrp="1"/>
          </p:cNvSpPr>
          <p:nvPr>
            <p:ph type="subTitle" idx="1"/>
          </p:nvPr>
        </p:nvSpPr>
        <p:spPr>
          <a:xfrm>
            <a:off x="4673600" y="2927350"/>
            <a:ext cx="4013200" cy="1822449"/>
          </a:xfrm>
          <a:prstGeom prst="rect">
            <a:avLst/>
          </a:prstGeom>
          <a:noFill/>
          <a:ln>
            <a:noFill/>
          </a:ln>
        </p:spPr>
        <p:txBody>
          <a:bodyPr lIns="91425" tIns="91425" rIns="91425" bIns="91425" anchor="b" anchorCtr="0"/>
          <a:lstStyle>
            <a:lvl1pPr marL="0" marR="0" indent="0" algn="l" rtl="0">
              <a:spcBef>
                <a:spcPts val="560"/>
              </a:spcBef>
              <a:spcAft>
                <a:spcPts val="0"/>
              </a:spcAft>
              <a:buClr>
                <a:schemeClr val="dk1"/>
              </a:buClr>
              <a:buFont typeface="Noto Symbol"/>
              <a:buNone/>
              <a:defRPr/>
            </a:lvl1pPr>
            <a:lvl2pPr marL="742950" marR="0" indent="-171450" algn="l" rtl="0">
              <a:spcBef>
                <a:spcPts val="480"/>
              </a:spcBef>
              <a:spcAft>
                <a:spcPts val="0"/>
              </a:spcAft>
              <a:buClr>
                <a:schemeClr val="dk1"/>
              </a:buClr>
              <a:buFont typeface="Noto Symbol"/>
              <a:buChar char="➢"/>
              <a:defRPr/>
            </a:lvl2pPr>
            <a:lvl3pPr marL="1143000" marR="0" indent="-101600" algn="l" rtl="0">
              <a:spcBef>
                <a:spcPts val="400"/>
              </a:spcBef>
              <a:spcAft>
                <a:spcPts val="0"/>
              </a:spcAft>
              <a:buClr>
                <a:schemeClr val="dk1"/>
              </a:buClr>
              <a:buFont typeface="Noto Symbol"/>
              <a:buChar char="▪"/>
              <a:defRPr/>
            </a:lvl3pPr>
            <a:lvl4pPr marL="1600200" marR="0" indent="-137160" algn="l" rtl="0">
              <a:spcBef>
                <a:spcPts val="360"/>
              </a:spcBef>
              <a:spcAft>
                <a:spcPts val="0"/>
              </a:spcAft>
              <a:buClr>
                <a:schemeClr val="dk1"/>
              </a:buClr>
              <a:buFont typeface="Arial"/>
              <a:buChar char="–"/>
              <a:defRPr/>
            </a:lvl4pPr>
            <a:lvl5pPr marL="2057400" marR="0" indent="-154304" algn="l" rtl="0">
              <a:spcBef>
                <a:spcPts val="360"/>
              </a:spcBef>
              <a:spcAft>
                <a:spcPts val="0"/>
              </a:spcAft>
              <a:buClr>
                <a:schemeClr val="dk1"/>
              </a:buClr>
              <a:buFont typeface="Noto Symbol"/>
              <a:buChar char="●"/>
              <a:defRPr/>
            </a:lvl5pPr>
            <a:lvl6pPr marL="2514600" marR="0" indent="-154304" algn="l" rtl="0">
              <a:spcBef>
                <a:spcPts val="360"/>
              </a:spcBef>
              <a:spcAft>
                <a:spcPts val="0"/>
              </a:spcAft>
              <a:buClr>
                <a:schemeClr val="dk1"/>
              </a:buClr>
              <a:buFont typeface="Noto Symbol"/>
              <a:buChar char="●"/>
              <a:defRPr/>
            </a:lvl6pPr>
            <a:lvl7pPr marL="2971800" marR="0" indent="-154304" algn="l" rtl="0">
              <a:spcBef>
                <a:spcPts val="360"/>
              </a:spcBef>
              <a:spcAft>
                <a:spcPts val="0"/>
              </a:spcAft>
              <a:buClr>
                <a:schemeClr val="dk1"/>
              </a:buClr>
              <a:buFont typeface="Noto Symbol"/>
              <a:buChar char="●"/>
              <a:defRPr/>
            </a:lvl7pPr>
            <a:lvl8pPr marL="3429000" marR="0" indent="-154304" algn="l" rtl="0">
              <a:spcBef>
                <a:spcPts val="360"/>
              </a:spcBef>
              <a:spcAft>
                <a:spcPts val="0"/>
              </a:spcAft>
              <a:buClr>
                <a:schemeClr val="dk1"/>
              </a:buClr>
              <a:buFont typeface="Noto Symbol"/>
              <a:buChar char="●"/>
              <a:defRPr/>
            </a:lvl8pPr>
            <a:lvl9pPr marL="3886200" marR="0" indent="-154304" algn="l" rtl="0">
              <a:spcBef>
                <a:spcPts val="360"/>
              </a:spcBef>
              <a:spcAft>
                <a:spcPts val="0"/>
              </a:spcAft>
              <a:buClr>
                <a:schemeClr val="dk1"/>
              </a:buClr>
              <a:buFont typeface="Noto Symbol"/>
              <a:buChar char="●"/>
              <a:defRPr/>
            </a:lvl9pPr>
          </a:lstStyle>
          <a:p>
            <a:endParaRPr/>
          </a:p>
        </p:txBody>
      </p:sp>
      <p:sp>
        <p:nvSpPr>
          <p:cNvPr id="22" name="Shape 22"/>
          <p:cNvSpPr>
            <a:spLocks noGrp="1"/>
          </p:cNvSpPr>
          <p:nvPr>
            <p:ph type="ctrTitle"/>
          </p:nvPr>
        </p:nvSpPr>
        <p:spPr>
          <a:xfrm>
            <a:off x="685800" y="990600"/>
            <a:ext cx="8229600" cy="1904999"/>
          </a:xfrm>
          <a:prstGeom prst="roundRect">
            <a:avLst>
              <a:gd name="adj" fmla="val 50000"/>
            </a:avLst>
          </a:prstGeom>
          <a:noFill/>
          <a:ln>
            <a:noFill/>
          </a:ln>
        </p:spPr>
        <p:txBody>
          <a:bodyPr lIns="91425" tIns="91425" rIns="91425" bIns="91425" anchor="ctr" anchorCtr="0"/>
          <a:lstStyle>
            <a:lvl1pPr marL="0" marR="0" indent="0" algn="ctr" rtl="0">
              <a:lnSpc>
                <a:spcPct val="90000"/>
              </a:lnSpc>
              <a:spcBef>
                <a:spcPts val="0"/>
              </a:spcBef>
              <a:spcAft>
                <a:spcPts val="0"/>
              </a:spcAft>
              <a:defRPr/>
            </a:lvl1pPr>
            <a:lvl2pPr marL="0" marR="0" indent="0" algn="l" rtl="0">
              <a:lnSpc>
                <a:spcPct val="90000"/>
              </a:lnSpc>
              <a:spcBef>
                <a:spcPts val="0"/>
              </a:spcBef>
              <a:spcAft>
                <a:spcPts val="0"/>
              </a:spcAft>
              <a:defRPr/>
            </a:lvl2pPr>
            <a:lvl3pPr marL="0" marR="0" indent="0" algn="l" rtl="0">
              <a:lnSpc>
                <a:spcPct val="90000"/>
              </a:lnSpc>
              <a:spcBef>
                <a:spcPts val="0"/>
              </a:spcBef>
              <a:spcAft>
                <a:spcPts val="0"/>
              </a:spcAft>
              <a:defRPr/>
            </a:lvl3pPr>
            <a:lvl4pPr marL="0" marR="0" indent="0" algn="l" rtl="0">
              <a:lnSpc>
                <a:spcPct val="90000"/>
              </a:lnSpc>
              <a:spcBef>
                <a:spcPts val="0"/>
              </a:spcBef>
              <a:spcAft>
                <a:spcPts val="0"/>
              </a:spcAft>
              <a:defRPr/>
            </a:lvl4pPr>
            <a:lvl5pPr marL="0" marR="0" indent="0" algn="l" rtl="0">
              <a:lnSpc>
                <a:spcPct val="90000"/>
              </a:lnSpc>
              <a:spcBef>
                <a:spcPts val="0"/>
              </a:spcBef>
              <a:spcAft>
                <a:spcPts val="0"/>
              </a:spcAft>
              <a:defRPr/>
            </a:lvl5pPr>
            <a:lvl6pPr marL="457200" marR="0" indent="0" algn="l" rtl="0">
              <a:lnSpc>
                <a:spcPct val="90000"/>
              </a:lnSpc>
              <a:spcBef>
                <a:spcPts val="0"/>
              </a:spcBef>
              <a:spcAft>
                <a:spcPts val="0"/>
              </a:spcAft>
              <a:defRPr/>
            </a:lvl6pPr>
            <a:lvl7pPr marL="914400" marR="0" indent="0" algn="l" rtl="0">
              <a:lnSpc>
                <a:spcPct val="90000"/>
              </a:lnSpc>
              <a:spcBef>
                <a:spcPts val="0"/>
              </a:spcBef>
              <a:spcAft>
                <a:spcPts val="0"/>
              </a:spcAft>
              <a:defRPr/>
            </a:lvl7pPr>
            <a:lvl8pPr marL="1371600" marR="0" indent="0" algn="l" rtl="0">
              <a:lnSpc>
                <a:spcPct val="90000"/>
              </a:lnSpc>
              <a:spcBef>
                <a:spcPts val="0"/>
              </a:spcBef>
              <a:spcAft>
                <a:spcPts val="0"/>
              </a:spcAft>
              <a:defRPr/>
            </a:lvl8pPr>
            <a:lvl9pPr marL="1828800" marR="0" indent="0" algn="l" rtl="0">
              <a:lnSpc>
                <a:spcPct val="90000"/>
              </a:lnSpc>
              <a:spcBef>
                <a:spcPts val="0"/>
              </a:spcBef>
              <a:spcAft>
                <a:spcPts val="0"/>
              </a:spcAft>
              <a:defRPr/>
            </a:lvl9pPr>
          </a:lstStyle>
          <a:p>
            <a:endParaRPr/>
          </a:p>
        </p:txBody>
      </p:sp>
      <p:sp>
        <p:nvSpPr>
          <p:cNvPr id="23" name="Shape 23"/>
          <p:cNvSpPr txBox="1">
            <a:spLocks noGrp="1"/>
          </p:cNvSpPr>
          <p:nvPr>
            <p:ph type="dt" idx="10"/>
          </p:nvPr>
        </p:nvSpPr>
        <p:spPr>
          <a:xfrm>
            <a:off x="2438400" y="6248400"/>
            <a:ext cx="2130424" cy="474661"/>
          </a:xfrm>
          <a:prstGeom prst="rect">
            <a:avLst/>
          </a:prstGeom>
          <a:noFill/>
          <a:ln>
            <a:noFill/>
          </a:ln>
        </p:spPr>
        <p:txBody>
          <a:bodyPr lIns="91425" tIns="91425" rIns="91425" bIns="91425" anchor="b" anchorCtr="0"/>
          <a:lstStyle>
            <a:lvl1pPr marL="0" marR="0" indent="0" algn="r"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24" name="Shape 24"/>
          <p:cNvSpPr txBox="1">
            <a:spLocks noGrp="1"/>
          </p:cNvSpPr>
          <p:nvPr>
            <p:ph type="ftr" idx="11"/>
          </p:nvPr>
        </p:nvSpPr>
        <p:spPr>
          <a:xfrm>
            <a:off x="5791200" y="6248400"/>
            <a:ext cx="2897186" cy="474661"/>
          </a:xfrm>
          <a:prstGeom prst="rect">
            <a:avLst/>
          </a:prstGeom>
          <a:noFill/>
          <a:ln>
            <a:noFill/>
          </a:ln>
        </p:spPr>
        <p:txBody>
          <a:bodyPr lIns="91425" tIns="91425" rIns="91425" bIns="91425" anchor="b" anchorCtr="0"/>
          <a:lstStyle>
            <a:lvl1pPr marL="0" marR="0" indent="0" algn="r"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25" name="Shape 25"/>
          <p:cNvSpPr txBox="1">
            <a:spLocks noGrp="1"/>
          </p:cNvSpPr>
          <p:nvPr>
            <p:ph type="sldNum" idx="12"/>
          </p:nvPr>
        </p:nvSpPr>
        <p:spPr>
          <a:xfrm>
            <a:off x="76200" y="9680575"/>
            <a:ext cx="587374" cy="488949"/>
          </a:xfrm>
          <a:prstGeom prst="rect">
            <a:avLst/>
          </a:prstGeom>
          <a:noFill/>
          <a:ln>
            <a:noFill/>
          </a:ln>
        </p:spPr>
        <p:txBody>
          <a:bodyPr lIns="91425" tIns="45700" rIns="91425" bIns="45700" anchor="b" anchorCtr="0">
            <a:noAutofit/>
          </a:bodyPr>
          <a:lstStyle>
            <a:lvl1pPr marL="0" marR="0" indent="0" algn="l" rtl="0">
              <a:lnSpc>
                <a:spcPct val="100000"/>
              </a:lnSpc>
              <a:spcBef>
                <a:spcPts val="0"/>
              </a:spcBef>
              <a:spcAft>
                <a:spcPts val="0"/>
              </a:spcAft>
              <a:buNone/>
              <a:defRPr sz="2600" b="1" i="0" u="none" strike="noStrike" cap="none" baseline="0">
                <a:solidFill>
                  <a:schemeClr val="lt1"/>
                </a:solidFill>
                <a:latin typeface="Arial"/>
                <a:ea typeface="Arial"/>
                <a:cs typeface="Arial"/>
                <a:sym typeface="Arial"/>
              </a:defRPr>
            </a:lvl1pPr>
          </a:lstStyle>
          <a:p>
            <a:pPr marL="0" lvl="0" indent="0">
              <a:spcBef>
                <a:spcPts val="0"/>
              </a:spcBef>
              <a:buClr>
                <a:schemeClr val="lt1"/>
              </a:buClr>
              <a:buSzPct val="25000"/>
              <a:buFont typeface="Arial"/>
              <a:buNone/>
            </a:pPr>
            <a:fld id="{00000000-1234-1234-1234-123412341234}" type="slidenum">
              <a:rPr lang="en-US"/>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36"/>
        <p:cNvGrpSpPr/>
        <p:nvPr/>
      </p:nvGrpSpPr>
      <p:grpSpPr>
        <a:xfrm>
          <a:off x="0" y="0"/>
          <a:ext cx="0" cy="0"/>
          <a:chOff x="0" y="0"/>
          <a:chExt cx="0" cy="0"/>
        </a:xfrm>
      </p:grpSpPr>
      <p:sp>
        <p:nvSpPr>
          <p:cNvPr id="37" name="Shape 37"/>
          <p:cNvSpPr>
            <a:spLocks noGrp="1"/>
          </p:cNvSpPr>
          <p:nvPr>
            <p:ph type="title"/>
          </p:nvPr>
        </p:nvSpPr>
        <p:spPr>
          <a:xfrm>
            <a:off x="762000" y="762000"/>
            <a:ext cx="7924799" cy="685799"/>
          </a:xfrm>
          <a:prstGeom prst="roundRect">
            <a:avLst>
              <a:gd name="adj" fmla="val 4680"/>
            </a:avLst>
          </a:prstGeom>
          <a:noFill/>
          <a:ln>
            <a:noFill/>
          </a:ln>
        </p:spPr>
        <p:txBody>
          <a:bodyPr lIns="91425" tIns="91425" rIns="91425" bIns="91425" anchor="b" anchorCtr="0"/>
          <a:lstStyle>
            <a:lvl1pPr algn="l" rtl="0">
              <a:lnSpc>
                <a:spcPct val="90000"/>
              </a:lnSpc>
              <a:spcBef>
                <a:spcPts val="0"/>
              </a:spcBef>
              <a:spcAft>
                <a:spcPts val="0"/>
              </a:spcAft>
              <a:defRPr/>
            </a:lvl1pPr>
            <a:lvl2pPr algn="l" rtl="0">
              <a:lnSpc>
                <a:spcPct val="90000"/>
              </a:lnSpc>
              <a:spcBef>
                <a:spcPts val="0"/>
              </a:spcBef>
              <a:spcAft>
                <a:spcPts val="0"/>
              </a:spcAft>
              <a:defRPr/>
            </a:lvl2pPr>
            <a:lvl3pPr algn="l" rtl="0">
              <a:lnSpc>
                <a:spcPct val="90000"/>
              </a:lnSpc>
              <a:spcBef>
                <a:spcPts val="0"/>
              </a:spcBef>
              <a:spcAft>
                <a:spcPts val="0"/>
              </a:spcAft>
              <a:defRPr/>
            </a:lvl3pPr>
            <a:lvl4pPr algn="l" rtl="0">
              <a:lnSpc>
                <a:spcPct val="90000"/>
              </a:lnSpc>
              <a:spcBef>
                <a:spcPts val="0"/>
              </a:spcBef>
              <a:spcAft>
                <a:spcPts val="0"/>
              </a:spcAft>
              <a:defRPr/>
            </a:lvl4pPr>
            <a:lvl5pPr algn="l" rtl="0">
              <a:lnSpc>
                <a:spcPct val="90000"/>
              </a:lnSpc>
              <a:spcBef>
                <a:spcPts val="0"/>
              </a:spcBef>
              <a:spcAft>
                <a:spcPts val="0"/>
              </a:spcAft>
              <a:defRPr/>
            </a:lvl5pPr>
            <a:lvl6pPr marL="457200" algn="l" rtl="0">
              <a:lnSpc>
                <a:spcPct val="90000"/>
              </a:lnSpc>
              <a:spcBef>
                <a:spcPts val="0"/>
              </a:spcBef>
              <a:spcAft>
                <a:spcPts val="0"/>
              </a:spcAft>
              <a:defRPr/>
            </a:lvl6pPr>
            <a:lvl7pPr marL="914400" algn="l" rtl="0">
              <a:lnSpc>
                <a:spcPct val="90000"/>
              </a:lnSpc>
              <a:spcBef>
                <a:spcPts val="0"/>
              </a:spcBef>
              <a:spcAft>
                <a:spcPts val="0"/>
              </a:spcAft>
              <a:defRPr/>
            </a:lvl7pPr>
            <a:lvl8pPr marL="1371600" algn="l" rtl="0">
              <a:lnSpc>
                <a:spcPct val="90000"/>
              </a:lnSpc>
              <a:spcBef>
                <a:spcPts val="0"/>
              </a:spcBef>
              <a:spcAft>
                <a:spcPts val="0"/>
              </a:spcAft>
              <a:defRPr/>
            </a:lvl8pPr>
            <a:lvl9pPr marL="1828800" algn="l" rtl="0">
              <a:lnSpc>
                <a:spcPct val="90000"/>
              </a:lnSpc>
              <a:spcBef>
                <a:spcPts val="0"/>
              </a:spcBef>
              <a:spcAft>
                <a:spcPts val="0"/>
              </a:spcAft>
              <a:defRPr/>
            </a:lvl9pPr>
          </a:lstStyle>
          <a:p>
            <a:endParaRPr/>
          </a:p>
        </p:txBody>
      </p:sp>
      <p:sp>
        <p:nvSpPr>
          <p:cNvPr id="38" name="Shape 38"/>
          <p:cNvSpPr txBox="1">
            <a:spLocks noGrp="1"/>
          </p:cNvSpPr>
          <p:nvPr>
            <p:ph type="body" idx="1"/>
          </p:nvPr>
        </p:nvSpPr>
        <p:spPr>
          <a:xfrm>
            <a:off x="838200" y="1828800"/>
            <a:ext cx="7693025" cy="4257674"/>
          </a:xfrm>
          <a:prstGeom prst="rect">
            <a:avLst/>
          </a:prstGeom>
          <a:noFill/>
          <a:ln>
            <a:noFill/>
          </a:ln>
        </p:spPr>
        <p:txBody>
          <a:bodyPr lIns="91425" tIns="91425" rIns="91425" bIns="91425" anchor="t" anchorCtr="0"/>
          <a:lstStyle>
            <a:lvl1pPr marL="342900" indent="-209550" algn="l" rtl="0">
              <a:spcBef>
                <a:spcPts val="560"/>
              </a:spcBef>
              <a:spcAft>
                <a:spcPts val="0"/>
              </a:spcAft>
              <a:buClr>
                <a:schemeClr val="dk1"/>
              </a:buClr>
              <a:buFont typeface="Noto Symbol"/>
              <a:buChar char="●"/>
              <a:defRPr/>
            </a:lvl1pPr>
            <a:lvl2pPr marL="742950" indent="-171450" algn="l" rtl="0">
              <a:spcBef>
                <a:spcPts val="480"/>
              </a:spcBef>
              <a:spcAft>
                <a:spcPts val="0"/>
              </a:spcAft>
              <a:buClr>
                <a:schemeClr val="dk1"/>
              </a:buClr>
              <a:buFont typeface="Noto Symbol"/>
              <a:buChar char="➢"/>
              <a:defRPr/>
            </a:lvl2pPr>
            <a:lvl3pPr marL="1143000" indent="-101600" algn="l" rtl="0">
              <a:spcBef>
                <a:spcPts val="400"/>
              </a:spcBef>
              <a:spcAft>
                <a:spcPts val="0"/>
              </a:spcAft>
              <a:buClr>
                <a:schemeClr val="dk1"/>
              </a:buClr>
              <a:buFont typeface="Noto Symbol"/>
              <a:buChar char="▪"/>
              <a:defRPr/>
            </a:lvl3pPr>
            <a:lvl4pPr marL="1600200" indent="-137160" algn="l" rtl="0">
              <a:spcBef>
                <a:spcPts val="360"/>
              </a:spcBef>
              <a:spcAft>
                <a:spcPts val="0"/>
              </a:spcAft>
              <a:buClr>
                <a:schemeClr val="dk1"/>
              </a:buClr>
              <a:buFont typeface="Arial"/>
              <a:buChar char="–"/>
              <a:defRPr/>
            </a:lvl4pPr>
            <a:lvl5pPr marL="2057400" indent="-154304" algn="l" rtl="0">
              <a:spcBef>
                <a:spcPts val="360"/>
              </a:spcBef>
              <a:spcAft>
                <a:spcPts val="0"/>
              </a:spcAft>
              <a:buClr>
                <a:schemeClr val="dk1"/>
              </a:buClr>
              <a:buFont typeface="Noto Symbol"/>
              <a:buChar char="●"/>
              <a:defRPr/>
            </a:lvl5pPr>
            <a:lvl6pPr marL="2514600" indent="-154304" algn="l" rtl="0">
              <a:spcBef>
                <a:spcPts val="360"/>
              </a:spcBef>
              <a:spcAft>
                <a:spcPts val="0"/>
              </a:spcAft>
              <a:buClr>
                <a:schemeClr val="dk1"/>
              </a:buClr>
              <a:buFont typeface="Noto Symbol"/>
              <a:buChar char="●"/>
              <a:defRPr/>
            </a:lvl6pPr>
            <a:lvl7pPr marL="2971800" indent="-154304" algn="l" rtl="0">
              <a:spcBef>
                <a:spcPts val="360"/>
              </a:spcBef>
              <a:spcAft>
                <a:spcPts val="0"/>
              </a:spcAft>
              <a:buClr>
                <a:schemeClr val="dk1"/>
              </a:buClr>
              <a:buFont typeface="Noto Symbol"/>
              <a:buChar char="●"/>
              <a:defRPr/>
            </a:lvl7pPr>
            <a:lvl8pPr marL="3429000" indent="-154304" algn="l" rtl="0">
              <a:spcBef>
                <a:spcPts val="360"/>
              </a:spcBef>
              <a:spcAft>
                <a:spcPts val="0"/>
              </a:spcAft>
              <a:buClr>
                <a:schemeClr val="dk1"/>
              </a:buClr>
              <a:buFont typeface="Noto Symbol"/>
              <a:buChar char="●"/>
              <a:defRPr/>
            </a:lvl8pPr>
            <a:lvl9pPr marL="3886200" indent="-154304" algn="l" rtl="0">
              <a:spcBef>
                <a:spcPts val="360"/>
              </a:spcBef>
              <a:spcAft>
                <a:spcPts val="0"/>
              </a:spcAft>
              <a:buClr>
                <a:schemeClr val="dk1"/>
              </a:buClr>
              <a:buFont typeface="Noto Symbol"/>
              <a:buChar char="●"/>
              <a:defRPr/>
            </a:lvl9pPr>
          </a:lstStyle>
          <a:p>
            <a:endParaRPr/>
          </a:p>
        </p:txBody>
      </p:sp>
      <p:sp>
        <p:nvSpPr>
          <p:cNvPr id="39" name="Shape 39"/>
          <p:cNvSpPr txBox="1">
            <a:spLocks noGrp="1"/>
          </p:cNvSpPr>
          <p:nvPr>
            <p:ph type="dt" idx="10"/>
          </p:nvPr>
        </p:nvSpPr>
        <p:spPr>
          <a:xfrm>
            <a:off x="838200" y="6248400"/>
            <a:ext cx="1828800" cy="474661"/>
          </a:xfrm>
          <a:prstGeom prst="rect">
            <a:avLst/>
          </a:prstGeom>
          <a:noFill/>
          <a:ln>
            <a:noFill/>
          </a:ln>
        </p:spPr>
        <p:txBody>
          <a:bodyPr lIns="91425" tIns="91425" rIns="91425" bIns="91425" anchor="b" anchorCtr="0"/>
          <a:lstStyle>
            <a:lvl1pPr marL="0" marR="0" indent="0" algn="ctr"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40" name="Shape 40"/>
          <p:cNvSpPr txBox="1">
            <a:spLocks noGrp="1"/>
          </p:cNvSpPr>
          <p:nvPr>
            <p:ph type="ftr" idx="11"/>
          </p:nvPr>
        </p:nvSpPr>
        <p:spPr>
          <a:xfrm>
            <a:off x="2743200" y="6248400"/>
            <a:ext cx="3809999" cy="474661"/>
          </a:xfrm>
          <a:prstGeom prst="rect">
            <a:avLst/>
          </a:prstGeom>
          <a:noFill/>
          <a:ln>
            <a:noFill/>
          </a:ln>
        </p:spPr>
        <p:txBody>
          <a:bodyPr lIns="91425" tIns="91425" rIns="91425" bIns="91425" anchor="b" anchorCtr="0"/>
          <a:lstStyle>
            <a:lvl1pPr marL="0" marR="0" indent="0" algn="ctr"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41" name="Shape 41"/>
          <p:cNvSpPr txBox="1">
            <a:spLocks noGrp="1"/>
          </p:cNvSpPr>
          <p:nvPr>
            <p:ph type="sldNum" idx="12"/>
          </p:nvPr>
        </p:nvSpPr>
        <p:spPr>
          <a:xfrm>
            <a:off x="6705600" y="6248400"/>
            <a:ext cx="1882775" cy="457200"/>
          </a:xfrm>
          <a:prstGeom prst="rect">
            <a:avLst/>
          </a:prstGeom>
          <a:noFill/>
          <a:ln>
            <a:noFill/>
          </a:ln>
        </p:spPr>
        <p:txBody>
          <a:bodyPr lIns="91425" tIns="45700" rIns="91425" bIns="45700" anchor="b" anchorCtr="1">
            <a:noAutofit/>
          </a:bodyPr>
          <a:lstStyle>
            <a:lvl1pPr marL="0" marR="0" indent="0" algn="l" rtl="0">
              <a:lnSpc>
                <a:spcPct val="100000"/>
              </a:lnSpc>
              <a:spcBef>
                <a:spcPts val="0"/>
              </a:spcBef>
              <a:spcAft>
                <a:spcPts val="0"/>
              </a:spcAft>
              <a:buNone/>
              <a:defRPr sz="1400" b="0" i="0" u="none" strike="noStrike" cap="none" baseline="0">
                <a:solidFill>
                  <a:schemeClr val="dk1"/>
                </a:solidFill>
                <a:latin typeface="Arial"/>
                <a:ea typeface="Arial"/>
                <a:cs typeface="Arial"/>
                <a:sym typeface="Arial"/>
              </a:defRPr>
            </a:lvl1pPr>
          </a:lstStyle>
          <a:p>
            <a:pPr marL="0" lvl="0" indent="0">
              <a:spcBef>
                <a:spcPts val="0"/>
              </a:spcBef>
              <a:buClr>
                <a:schemeClr val="dk1"/>
              </a:buClr>
              <a:buSzPct val="25000"/>
              <a:buFont typeface="Arial"/>
              <a:buNone/>
            </a:pPr>
            <a:r>
              <a:rPr lang="en-US"/>
              <a:t>      Slide </a:t>
            </a:r>
            <a:fld id="{00000000-1234-1234-1234-123412341234}" type="slidenum">
              <a:rPr lang="en-US"/>
              <a:t>‹#›</a:t>
            </a:fld>
            <a:r>
              <a:rPr lang="en-US"/>
              <a:t> </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
        <p:cNvGrpSpPr/>
        <p:nvPr/>
      </p:nvGrpSpPr>
      <p:grpSpPr>
        <a:xfrm>
          <a:off x="0" y="0"/>
          <a:ext cx="0" cy="0"/>
          <a:chOff x="0" y="0"/>
          <a:chExt cx="0" cy="0"/>
        </a:xfrm>
      </p:grpSpPr>
      <p:grpSp>
        <p:nvGrpSpPr>
          <p:cNvPr id="9" name="Shape 9"/>
          <p:cNvGrpSpPr/>
          <p:nvPr/>
        </p:nvGrpSpPr>
        <p:grpSpPr>
          <a:xfrm>
            <a:off x="0" y="0"/>
            <a:ext cx="5867400" cy="6858000"/>
            <a:chOff x="0" y="0"/>
            <a:chExt cx="5867400" cy="6858000"/>
          </a:xfrm>
        </p:grpSpPr>
        <p:sp>
          <p:nvSpPr>
            <p:cNvPr id="10" name="Shape 10"/>
            <p:cNvSpPr txBox="1"/>
            <p:nvPr/>
          </p:nvSpPr>
          <p:spPr>
            <a:xfrm>
              <a:off x="0" y="0"/>
              <a:ext cx="4572000" cy="6858000"/>
            </a:xfrm>
            <a:prstGeom prst="rect">
              <a:avLst/>
            </a:prstGeom>
            <a:solidFill>
              <a:schemeClr val="accent2"/>
            </a:solid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strike="noStrike" cap="none" baseline="0">
                <a:solidFill>
                  <a:schemeClr val="dk1"/>
                </a:solidFill>
                <a:latin typeface="Arial"/>
                <a:ea typeface="Arial"/>
                <a:cs typeface="Arial"/>
                <a:sym typeface="Arial"/>
              </a:endParaRPr>
            </a:p>
          </p:txBody>
        </p:sp>
        <p:sp>
          <p:nvSpPr>
            <p:cNvPr id="11" name="Shape 11"/>
            <p:cNvSpPr/>
            <p:nvPr/>
          </p:nvSpPr>
          <p:spPr>
            <a:xfrm>
              <a:off x="685800" y="990600"/>
              <a:ext cx="5181600" cy="1904999"/>
            </a:xfrm>
            <a:prstGeom prst="roundRect">
              <a:avLst>
                <a:gd name="adj" fmla="val 10800"/>
              </a:avLst>
            </a:prstGeom>
            <a:solidFill>
              <a:schemeClr val="lt1"/>
            </a:solid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strike="noStrike" cap="none" baseline="0">
                <a:solidFill>
                  <a:schemeClr val="dk1"/>
                </a:solidFill>
                <a:latin typeface="Arial"/>
                <a:ea typeface="Arial"/>
                <a:cs typeface="Arial"/>
                <a:sym typeface="Arial"/>
              </a:endParaRPr>
            </a:p>
          </p:txBody>
        </p:sp>
      </p:grpSp>
      <p:grpSp>
        <p:nvGrpSpPr>
          <p:cNvPr id="12" name="Shape 12"/>
          <p:cNvGrpSpPr/>
          <p:nvPr/>
        </p:nvGrpSpPr>
        <p:grpSpPr>
          <a:xfrm>
            <a:off x="3632199" y="4889500"/>
            <a:ext cx="4876800" cy="319087"/>
            <a:chOff x="3632199" y="4889500"/>
            <a:chExt cx="4876800" cy="319087"/>
          </a:xfrm>
        </p:grpSpPr>
        <p:sp>
          <p:nvSpPr>
            <p:cNvPr id="13" name="Shape 13"/>
            <p:cNvSpPr/>
            <p:nvPr/>
          </p:nvSpPr>
          <p:spPr>
            <a:xfrm flipH="1">
              <a:off x="3632199" y="4889500"/>
              <a:ext cx="4625975" cy="317500"/>
            </a:xfrm>
            <a:prstGeom prst="roundRect">
              <a:avLst>
                <a:gd name="adj" fmla="val 0"/>
              </a:avLst>
            </a:prstGeom>
            <a:solidFill>
              <a:schemeClr val="hlink"/>
            </a:solid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strike="noStrike" cap="none" baseline="0">
                <a:solidFill>
                  <a:schemeClr val="dk1"/>
                </a:solidFill>
                <a:latin typeface="Arial"/>
                <a:ea typeface="Arial"/>
                <a:cs typeface="Arial"/>
                <a:sym typeface="Arial"/>
              </a:endParaRPr>
            </a:p>
          </p:txBody>
        </p:sp>
        <p:sp>
          <p:nvSpPr>
            <p:cNvPr id="14" name="Shape 14"/>
            <p:cNvSpPr/>
            <p:nvPr/>
          </p:nvSpPr>
          <p:spPr>
            <a:xfrm>
              <a:off x="8248650" y="4889500"/>
              <a:ext cx="260350" cy="319087"/>
            </a:xfrm>
            <a:prstGeom prst="flowChartDelay">
              <a:avLst/>
            </a:prstGeom>
            <a:solidFill>
              <a:schemeClr val="hlink"/>
            </a:solid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strike="noStrike" cap="none" baseline="0">
                <a:solidFill>
                  <a:schemeClr val="dk1"/>
                </a:solidFill>
                <a:latin typeface="Arial"/>
                <a:ea typeface="Arial"/>
                <a:cs typeface="Arial"/>
                <a:sym typeface="Arial"/>
              </a:endParaRPr>
            </a:p>
          </p:txBody>
        </p:sp>
      </p:grpSp>
      <p:sp>
        <p:nvSpPr>
          <p:cNvPr id="15" name="Shape 15"/>
          <p:cNvSpPr>
            <a:spLocks noGrp="1"/>
          </p:cNvSpPr>
          <p:nvPr>
            <p:ph type="title"/>
          </p:nvPr>
        </p:nvSpPr>
        <p:spPr>
          <a:xfrm>
            <a:off x="762000" y="762000"/>
            <a:ext cx="7924799" cy="685799"/>
          </a:xfrm>
          <a:prstGeom prst="roundRect">
            <a:avLst>
              <a:gd name="adj" fmla="val 4680"/>
            </a:avLst>
          </a:prstGeom>
          <a:noFill/>
          <a:ln>
            <a:noFill/>
          </a:ln>
        </p:spPr>
        <p:txBody>
          <a:bodyPr lIns="91425" tIns="91425" rIns="91425" bIns="91425" anchor="b" anchorCtr="0"/>
          <a:lstStyle>
            <a:lvl1pPr marL="0" marR="0" indent="0" algn="l" rtl="0">
              <a:lnSpc>
                <a:spcPct val="90000"/>
              </a:lnSpc>
              <a:spcBef>
                <a:spcPts val="0"/>
              </a:spcBef>
              <a:spcAft>
                <a:spcPts val="0"/>
              </a:spcAft>
              <a:defRPr/>
            </a:lvl1pPr>
            <a:lvl2pPr marL="0" marR="0" indent="0" algn="l" rtl="0">
              <a:lnSpc>
                <a:spcPct val="90000"/>
              </a:lnSpc>
              <a:spcBef>
                <a:spcPts val="0"/>
              </a:spcBef>
              <a:spcAft>
                <a:spcPts val="0"/>
              </a:spcAft>
              <a:defRPr/>
            </a:lvl2pPr>
            <a:lvl3pPr marL="0" marR="0" indent="0" algn="l" rtl="0">
              <a:lnSpc>
                <a:spcPct val="90000"/>
              </a:lnSpc>
              <a:spcBef>
                <a:spcPts val="0"/>
              </a:spcBef>
              <a:spcAft>
                <a:spcPts val="0"/>
              </a:spcAft>
              <a:defRPr/>
            </a:lvl3pPr>
            <a:lvl4pPr marL="0" marR="0" indent="0" algn="l" rtl="0">
              <a:lnSpc>
                <a:spcPct val="90000"/>
              </a:lnSpc>
              <a:spcBef>
                <a:spcPts val="0"/>
              </a:spcBef>
              <a:spcAft>
                <a:spcPts val="0"/>
              </a:spcAft>
              <a:defRPr/>
            </a:lvl4pPr>
            <a:lvl5pPr marL="0" marR="0" indent="0" algn="l" rtl="0">
              <a:lnSpc>
                <a:spcPct val="90000"/>
              </a:lnSpc>
              <a:spcBef>
                <a:spcPts val="0"/>
              </a:spcBef>
              <a:spcAft>
                <a:spcPts val="0"/>
              </a:spcAft>
              <a:defRPr/>
            </a:lvl5pPr>
            <a:lvl6pPr marL="457200" marR="0" indent="0" algn="l" rtl="0">
              <a:lnSpc>
                <a:spcPct val="90000"/>
              </a:lnSpc>
              <a:spcBef>
                <a:spcPts val="0"/>
              </a:spcBef>
              <a:spcAft>
                <a:spcPts val="0"/>
              </a:spcAft>
              <a:defRPr/>
            </a:lvl6pPr>
            <a:lvl7pPr marL="914400" marR="0" indent="0" algn="l" rtl="0">
              <a:lnSpc>
                <a:spcPct val="90000"/>
              </a:lnSpc>
              <a:spcBef>
                <a:spcPts val="0"/>
              </a:spcBef>
              <a:spcAft>
                <a:spcPts val="0"/>
              </a:spcAft>
              <a:defRPr/>
            </a:lvl7pPr>
            <a:lvl8pPr marL="1371600" marR="0" indent="0" algn="l" rtl="0">
              <a:lnSpc>
                <a:spcPct val="90000"/>
              </a:lnSpc>
              <a:spcBef>
                <a:spcPts val="0"/>
              </a:spcBef>
              <a:spcAft>
                <a:spcPts val="0"/>
              </a:spcAft>
              <a:defRPr/>
            </a:lvl8pPr>
            <a:lvl9pPr marL="1828800" marR="0" indent="0" algn="l" rtl="0">
              <a:lnSpc>
                <a:spcPct val="90000"/>
              </a:lnSpc>
              <a:spcBef>
                <a:spcPts val="0"/>
              </a:spcBef>
              <a:spcAft>
                <a:spcPts val="0"/>
              </a:spcAft>
              <a:defRPr/>
            </a:lvl9pPr>
          </a:lstStyle>
          <a:p>
            <a:endParaRPr/>
          </a:p>
        </p:txBody>
      </p:sp>
      <p:sp>
        <p:nvSpPr>
          <p:cNvPr id="16" name="Shape 16"/>
          <p:cNvSpPr txBox="1">
            <a:spLocks noGrp="1"/>
          </p:cNvSpPr>
          <p:nvPr>
            <p:ph type="body" idx="1"/>
          </p:nvPr>
        </p:nvSpPr>
        <p:spPr>
          <a:xfrm>
            <a:off x="838200" y="1828800"/>
            <a:ext cx="7693025" cy="4257674"/>
          </a:xfrm>
          <a:prstGeom prst="rect">
            <a:avLst/>
          </a:prstGeom>
          <a:noFill/>
          <a:ln>
            <a:noFill/>
          </a:ln>
        </p:spPr>
        <p:txBody>
          <a:bodyPr lIns="91425" tIns="91425" rIns="91425" bIns="91425" anchor="t" anchorCtr="0"/>
          <a:lstStyle>
            <a:lvl1pPr marL="342900" marR="0" indent="-209550" algn="l" rtl="0">
              <a:spcBef>
                <a:spcPts val="560"/>
              </a:spcBef>
              <a:spcAft>
                <a:spcPts val="0"/>
              </a:spcAft>
              <a:buClr>
                <a:schemeClr val="dk1"/>
              </a:buClr>
              <a:buFont typeface="Noto Symbol"/>
              <a:buChar char="●"/>
              <a:defRPr/>
            </a:lvl1pPr>
            <a:lvl2pPr marL="742950" marR="0" indent="-171450" algn="l" rtl="0">
              <a:spcBef>
                <a:spcPts val="480"/>
              </a:spcBef>
              <a:spcAft>
                <a:spcPts val="0"/>
              </a:spcAft>
              <a:buClr>
                <a:schemeClr val="dk1"/>
              </a:buClr>
              <a:buFont typeface="Noto Symbol"/>
              <a:buChar char="➢"/>
              <a:defRPr/>
            </a:lvl2pPr>
            <a:lvl3pPr marL="1143000" marR="0" indent="-101600" algn="l" rtl="0">
              <a:spcBef>
                <a:spcPts val="400"/>
              </a:spcBef>
              <a:spcAft>
                <a:spcPts val="0"/>
              </a:spcAft>
              <a:buClr>
                <a:schemeClr val="dk1"/>
              </a:buClr>
              <a:buFont typeface="Noto Symbol"/>
              <a:buChar char="▪"/>
              <a:defRPr/>
            </a:lvl3pPr>
            <a:lvl4pPr marL="1600200" marR="0" indent="-137160" algn="l" rtl="0">
              <a:spcBef>
                <a:spcPts val="360"/>
              </a:spcBef>
              <a:spcAft>
                <a:spcPts val="0"/>
              </a:spcAft>
              <a:buClr>
                <a:schemeClr val="dk1"/>
              </a:buClr>
              <a:buFont typeface="Arial"/>
              <a:buChar char="–"/>
              <a:defRPr/>
            </a:lvl4pPr>
            <a:lvl5pPr marL="2057400" marR="0" indent="-154304" algn="l" rtl="0">
              <a:spcBef>
                <a:spcPts val="360"/>
              </a:spcBef>
              <a:spcAft>
                <a:spcPts val="0"/>
              </a:spcAft>
              <a:buClr>
                <a:schemeClr val="dk1"/>
              </a:buClr>
              <a:buFont typeface="Noto Symbol"/>
              <a:buChar char="●"/>
              <a:defRPr/>
            </a:lvl5pPr>
            <a:lvl6pPr marL="2514600" marR="0" indent="-154304" algn="l" rtl="0">
              <a:spcBef>
                <a:spcPts val="360"/>
              </a:spcBef>
              <a:spcAft>
                <a:spcPts val="0"/>
              </a:spcAft>
              <a:buClr>
                <a:schemeClr val="dk1"/>
              </a:buClr>
              <a:buFont typeface="Noto Symbol"/>
              <a:buChar char="●"/>
              <a:defRPr/>
            </a:lvl6pPr>
            <a:lvl7pPr marL="2971800" marR="0" indent="-154304" algn="l" rtl="0">
              <a:spcBef>
                <a:spcPts val="360"/>
              </a:spcBef>
              <a:spcAft>
                <a:spcPts val="0"/>
              </a:spcAft>
              <a:buClr>
                <a:schemeClr val="dk1"/>
              </a:buClr>
              <a:buFont typeface="Noto Symbol"/>
              <a:buChar char="●"/>
              <a:defRPr/>
            </a:lvl7pPr>
            <a:lvl8pPr marL="3429000" marR="0" indent="-154304" algn="l" rtl="0">
              <a:spcBef>
                <a:spcPts val="360"/>
              </a:spcBef>
              <a:spcAft>
                <a:spcPts val="0"/>
              </a:spcAft>
              <a:buClr>
                <a:schemeClr val="dk1"/>
              </a:buClr>
              <a:buFont typeface="Noto Symbol"/>
              <a:buChar char="●"/>
              <a:defRPr/>
            </a:lvl8pPr>
            <a:lvl9pPr marL="3886200" marR="0" indent="-154304" algn="l" rtl="0">
              <a:spcBef>
                <a:spcPts val="360"/>
              </a:spcBef>
              <a:spcAft>
                <a:spcPts val="0"/>
              </a:spcAft>
              <a:buClr>
                <a:schemeClr val="dk1"/>
              </a:buClr>
              <a:buFont typeface="Noto Symbol"/>
              <a:buChar char="●"/>
              <a:defRPr/>
            </a:lvl9pPr>
          </a:lstStyle>
          <a:p>
            <a:endParaRPr/>
          </a:p>
        </p:txBody>
      </p:sp>
      <p:sp>
        <p:nvSpPr>
          <p:cNvPr id="17" name="Shape 17"/>
          <p:cNvSpPr txBox="1">
            <a:spLocks noGrp="1"/>
          </p:cNvSpPr>
          <p:nvPr>
            <p:ph type="dt" idx="10"/>
          </p:nvPr>
        </p:nvSpPr>
        <p:spPr>
          <a:xfrm>
            <a:off x="2438400" y="6248400"/>
            <a:ext cx="2130424" cy="474661"/>
          </a:xfrm>
          <a:prstGeom prst="rect">
            <a:avLst/>
          </a:prstGeom>
          <a:noFill/>
          <a:ln>
            <a:noFill/>
          </a:ln>
        </p:spPr>
        <p:txBody>
          <a:bodyPr lIns="91425" tIns="91425" rIns="91425" bIns="91425" anchor="b"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8" name="Shape 18"/>
          <p:cNvSpPr txBox="1">
            <a:spLocks noGrp="1"/>
          </p:cNvSpPr>
          <p:nvPr>
            <p:ph type="ftr" idx="11"/>
          </p:nvPr>
        </p:nvSpPr>
        <p:spPr>
          <a:xfrm>
            <a:off x="5791200" y="6248400"/>
            <a:ext cx="2897186" cy="474661"/>
          </a:xfrm>
          <a:prstGeom prst="rect">
            <a:avLst/>
          </a:prstGeom>
          <a:noFill/>
          <a:ln>
            <a:noFill/>
          </a:ln>
        </p:spPr>
        <p:txBody>
          <a:bodyPr lIns="91425" tIns="91425" rIns="91425" bIns="91425" anchor="b"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9" name="Shape 19"/>
          <p:cNvSpPr txBox="1">
            <a:spLocks noGrp="1"/>
          </p:cNvSpPr>
          <p:nvPr>
            <p:ph type="sldNum" idx="12"/>
          </p:nvPr>
        </p:nvSpPr>
        <p:spPr>
          <a:xfrm>
            <a:off x="76200" y="9680575"/>
            <a:ext cx="587374" cy="488949"/>
          </a:xfrm>
          <a:prstGeom prst="rect">
            <a:avLst/>
          </a:prstGeom>
          <a:noFill/>
          <a:ln>
            <a:noFill/>
          </a:ln>
        </p:spPr>
        <p:txBody>
          <a:bodyPr lIns="91425" tIns="45700" rIns="91425" bIns="45700" anchor="b" anchorCtr="0">
            <a:noAutofit/>
          </a:bodyPr>
          <a:lstStyle>
            <a:lvl1pPr marL="0" marR="0" indent="0" algn="l" rtl="0">
              <a:lnSpc>
                <a:spcPct val="100000"/>
              </a:lnSpc>
              <a:spcBef>
                <a:spcPts val="0"/>
              </a:spcBef>
              <a:spcAft>
                <a:spcPts val="0"/>
              </a:spcAft>
              <a:buNone/>
              <a:defRPr sz="2600" b="1" i="0" u="none" strike="noStrike" cap="none" baseline="0">
                <a:solidFill>
                  <a:schemeClr val="lt1"/>
                </a:solidFill>
                <a:latin typeface="Arial"/>
                <a:ea typeface="Arial"/>
                <a:cs typeface="Arial"/>
                <a:sym typeface="Arial"/>
              </a:defRPr>
            </a:lvl1pPr>
          </a:lstStyle>
          <a:p>
            <a:pPr marL="0" lvl="0" indent="0">
              <a:spcBef>
                <a:spcPts val="0"/>
              </a:spcBef>
              <a:buClr>
                <a:schemeClr val="lt1"/>
              </a:buClr>
              <a:buSzPct val="25000"/>
              <a:buFont typeface="Arial"/>
              <a:buNone/>
            </a:pPr>
            <a:fld id="{00000000-1234-1234-1234-123412341234}" type="slidenum">
              <a:rPr lang="en-US"/>
              <a:t>‹#›</a:t>
            </a:fld>
            <a:endParaRPr lang="en-US"/>
          </a:p>
        </p:txBody>
      </p:sp>
    </p:spTree>
  </p:cSld>
  <p:clrMap bg1="lt1" tx1="dk1" bg2="dk2" tx2="lt2" accent1="accent1" accent2="accent2" accent3="accent3" accent4="accent4" accent5="accent5" accent6="accent6" hlink="hlink" folHlink="folHlink"/>
  <p:sldLayoutIdLst>
    <p:sldLayoutId id="2147483648" r:id="rId1"/>
  </p:sldLayoutIdLst>
  <p:hf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6"/>
        <p:cNvGrpSpPr/>
        <p:nvPr/>
      </p:nvGrpSpPr>
      <p:grpSpPr>
        <a:xfrm>
          <a:off x="0" y="0"/>
          <a:ext cx="0" cy="0"/>
          <a:chOff x="0" y="0"/>
          <a:chExt cx="0" cy="0"/>
        </a:xfrm>
      </p:grpSpPr>
      <p:sp>
        <p:nvSpPr>
          <p:cNvPr id="27" name="Shape 27"/>
          <p:cNvSpPr txBox="1"/>
          <p:nvPr/>
        </p:nvSpPr>
        <p:spPr>
          <a:xfrm>
            <a:off x="0" y="0"/>
            <a:ext cx="762000" cy="6858000"/>
          </a:xfrm>
          <a:prstGeom prst="rect">
            <a:avLst/>
          </a:prstGeom>
          <a:solidFill>
            <a:schemeClr val="accent2"/>
          </a:solid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strike="noStrike" cap="none" baseline="0">
              <a:solidFill>
                <a:schemeClr val="dk1"/>
              </a:solidFill>
              <a:latin typeface="Arial"/>
              <a:ea typeface="Arial"/>
              <a:cs typeface="Arial"/>
              <a:sym typeface="Arial"/>
            </a:endParaRPr>
          </a:p>
        </p:txBody>
      </p:sp>
      <p:sp>
        <p:nvSpPr>
          <p:cNvPr id="28" name="Shape 28"/>
          <p:cNvSpPr/>
          <p:nvPr/>
        </p:nvSpPr>
        <p:spPr>
          <a:xfrm>
            <a:off x="457200" y="0"/>
            <a:ext cx="2743200" cy="1166812"/>
          </a:xfrm>
          <a:custGeom>
            <a:avLst/>
            <a:gdLst/>
            <a:ahLst/>
            <a:cxnLst/>
            <a:rect l="0" t="0" r="0" b="0"/>
            <a:pathLst>
              <a:path w="1728" h="735" extrusionOk="0">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baseline="0">
              <a:solidFill>
                <a:schemeClr val="dk1"/>
              </a:solidFill>
              <a:latin typeface="Arial"/>
              <a:ea typeface="Arial"/>
              <a:cs typeface="Arial"/>
              <a:sym typeface="Arial"/>
            </a:endParaRPr>
          </a:p>
        </p:txBody>
      </p:sp>
      <p:sp>
        <p:nvSpPr>
          <p:cNvPr id="29" name="Shape 29"/>
          <p:cNvSpPr/>
          <p:nvPr/>
        </p:nvSpPr>
        <p:spPr>
          <a:xfrm>
            <a:off x="1143000" y="1447800"/>
            <a:ext cx="7010400" cy="317500"/>
          </a:xfrm>
          <a:prstGeom prst="roundRect">
            <a:avLst>
              <a:gd name="adj" fmla="val 0"/>
            </a:avLst>
          </a:prstGeom>
          <a:solidFill>
            <a:schemeClr val="hlink"/>
          </a:solid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strike="noStrike" cap="none" baseline="0">
              <a:solidFill>
                <a:schemeClr val="dk1"/>
              </a:solidFill>
              <a:latin typeface="Arial"/>
              <a:ea typeface="Arial"/>
              <a:cs typeface="Arial"/>
              <a:sym typeface="Arial"/>
            </a:endParaRPr>
          </a:p>
        </p:txBody>
      </p:sp>
      <p:sp>
        <p:nvSpPr>
          <p:cNvPr id="30" name="Shape 30"/>
          <p:cNvSpPr/>
          <p:nvPr/>
        </p:nvSpPr>
        <p:spPr>
          <a:xfrm flipH="1">
            <a:off x="761999" y="1447800"/>
            <a:ext cx="393700" cy="319087"/>
          </a:xfrm>
          <a:prstGeom prst="flowChartDelay">
            <a:avLst/>
          </a:prstGeom>
          <a:solidFill>
            <a:schemeClr val="hlink"/>
          </a:solid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strike="noStrike" cap="none" baseline="0">
              <a:solidFill>
                <a:schemeClr val="dk1"/>
              </a:solidFill>
              <a:latin typeface="Arial"/>
              <a:ea typeface="Arial"/>
              <a:cs typeface="Arial"/>
              <a:sym typeface="Arial"/>
            </a:endParaRPr>
          </a:p>
        </p:txBody>
      </p:sp>
      <p:sp>
        <p:nvSpPr>
          <p:cNvPr id="31" name="Shape 31"/>
          <p:cNvSpPr>
            <a:spLocks noGrp="1"/>
          </p:cNvSpPr>
          <p:nvPr>
            <p:ph type="title"/>
          </p:nvPr>
        </p:nvSpPr>
        <p:spPr>
          <a:xfrm>
            <a:off x="762000" y="762000"/>
            <a:ext cx="7924799" cy="685799"/>
          </a:xfrm>
          <a:prstGeom prst="roundRect">
            <a:avLst>
              <a:gd name="adj" fmla="val 4680"/>
            </a:avLst>
          </a:prstGeom>
          <a:noFill/>
          <a:ln>
            <a:noFill/>
          </a:ln>
        </p:spPr>
        <p:txBody>
          <a:bodyPr lIns="91425" tIns="91425" rIns="91425" bIns="91425" anchor="b" anchorCtr="0"/>
          <a:lstStyle>
            <a:lvl1pPr marL="0" marR="0" indent="0" algn="l" rtl="0">
              <a:lnSpc>
                <a:spcPct val="90000"/>
              </a:lnSpc>
              <a:spcBef>
                <a:spcPts val="0"/>
              </a:spcBef>
              <a:spcAft>
                <a:spcPts val="0"/>
              </a:spcAft>
              <a:defRPr/>
            </a:lvl1pPr>
            <a:lvl2pPr marL="0" marR="0" indent="0" algn="l" rtl="0">
              <a:lnSpc>
                <a:spcPct val="90000"/>
              </a:lnSpc>
              <a:spcBef>
                <a:spcPts val="0"/>
              </a:spcBef>
              <a:spcAft>
                <a:spcPts val="0"/>
              </a:spcAft>
              <a:defRPr/>
            </a:lvl2pPr>
            <a:lvl3pPr marL="0" marR="0" indent="0" algn="l" rtl="0">
              <a:lnSpc>
                <a:spcPct val="90000"/>
              </a:lnSpc>
              <a:spcBef>
                <a:spcPts val="0"/>
              </a:spcBef>
              <a:spcAft>
                <a:spcPts val="0"/>
              </a:spcAft>
              <a:defRPr/>
            </a:lvl3pPr>
            <a:lvl4pPr marL="0" marR="0" indent="0" algn="l" rtl="0">
              <a:lnSpc>
                <a:spcPct val="90000"/>
              </a:lnSpc>
              <a:spcBef>
                <a:spcPts val="0"/>
              </a:spcBef>
              <a:spcAft>
                <a:spcPts val="0"/>
              </a:spcAft>
              <a:defRPr/>
            </a:lvl4pPr>
            <a:lvl5pPr marL="0" marR="0" indent="0" algn="l" rtl="0">
              <a:lnSpc>
                <a:spcPct val="90000"/>
              </a:lnSpc>
              <a:spcBef>
                <a:spcPts val="0"/>
              </a:spcBef>
              <a:spcAft>
                <a:spcPts val="0"/>
              </a:spcAft>
              <a:defRPr/>
            </a:lvl5pPr>
            <a:lvl6pPr marL="457200" marR="0" indent="0" algn="l" rtl="0">
              <a:lnSpc>
                <a:spcPct val="90000"/>
              </a:lnSpc>
              <a:spcBef>
                <a:spcPts val="0"/>
              </a:spcBef>
              <a:spcAft>
                <a:spcPts val="0"/>
              </a:spcAft>
              <a:defRPr/>
            </a:lvl6pPr>
            <a:lvl7pPr marL="914400" marR="0" indent="0" algn="l" rtl="0">
              <a:lnSpc>
                <a:spcPct val="90000"/>
              </a:lnSpc>
              <a:spcBef>
                <a:spcPts val="0"/>
              </a:spcBef>
              <a:spcAft>
                <a:spcPts val="0"/>
              </a:spcAft>
              <a:defRPr/>
            </a:lvl7pPr>
            <a:lvl8pPr marL="1371600" marR="0" indent="0" algn="l" rtl="0">
              <a:lnSpc>
                <a:spcPct val="90000"/>
              </a:lnSpc>
              <a:spcBef>
                <a:spcPts val="0"/>
              </a:spcBef>
              <a:spcAft>
                <a:spcPts val="0"/>
              </a:spcAft>
              <a:defRPr/>
            </a:lvl8pPr>
            <a:lvl9pPr marL="1828800" marR="0" indent="0" algn="l" rtl="0">
              <a:lnSpc>
                <a:spcPct val="90000"/>
              </a:lnSpc>
              <a:spcBef>
                <a:spcPts val="0"/>
              </a:spcBef>
              <a:spcAft>
                <a:spcPts val="0"/>
              </a:spcAft>
              <a:defRPr/>
            </a:lvl9pPr>
          </a:lstStyle>
          <a:p>
            <a:endParaRPr/>
          </a:p>
        </p:txBody>
      </p:sp>
      <p:sp>
        <p:nvSpPr>
          <p:cNvPr id="32" name="Shape 32"/>
          <p:cNvSpPr txBox="1">
            <a:spLocks noGrp="1"/>
          </p:cNvSpPr>
          <p:nvPr>
            <p:ph type="body" idx="1"/>
          </p:nvPr>
        </p:nvSpPr>
        <p:spPr>
          <a:xfrm>
            <a:off x="838200" y="1828800"/>
            <a:ext cx="7693025" cy="4257674"/>
          </a:xfrm>
          <a:prstGeom prst="rect">
            <a:avLst/>
          </a:prstGeom>
          <a:noFill/>
          <a:ln>
            <a:noFill/>
          </a:ln>
        </p:spPr>
        <p:txBody>
          <a:bodyPr lIns="91425" tIns="91425" rIns="91425" bIns="91425" anchor="t" anchorCtr="0"/>
          <a:lstStyle>
            <a:lvl1pPr marL="342900" marR="0" indent="-209550" algn="l" rtl="0">
              <a:spcBef>
                <a:spcPts val="560"/>
              </a:spcBef>
              <a:spcAft>
                <a:spcPts val="0"/>
              </a:spcAft>
              <a:buClr>
                <a:schemeClr val="dk1"/>
              </a:buClr>
              <a:buFont typeface="Noto Symbol"/>
              <a:buChar char="●"/>
              <a:defRPr/>
            </a:lvl1pPr>
            <a:lvl2pPr marL="742950" marR="0" indent="-171450" algn="l" rtl="0">
              <a:spcBef>
                <a:spcPts val="480"/>
              </a:spcBef>
              <a:spcAft>
                <a:spcPts val="0"/>
              </a:spcAft>
              <a:buClr>
                <a:schemeClr val="dk1"/>
              </a:buClr>
              <a:buFont typeface="Noto Symbol"/>
              <a:buChar char="➢"/>
              <a:defRPr/>
            </a:lvl2pPr>
            <a:lvl3pPr marL="1143000" marR="0" indent="-101600" algn="l" rtl="0">
              <a:spcBef>
                <a:spcPts val="400"/>
              </a:spcBef>
              <a:spcAft>
                <a:spcPts val="0"/>
              </a:spcAft>
              <a:buClr>
                <a:schemeClr val="dk1"/>
              </a:buClr>
              <a:buFont typeface="Noto Symbol"/>
              <a:buChar char="▪"/>
              <a:defRPr/>
            </a:lvl3pPr>
            <a:lvl4pPr marL="1600200" marR="0" indent="-137160" algn="l" rtl="0">
              <a:spcBef>
                <a:spcPts val="360"/>
              </a:spcBef>
              <a:spcAft>
                <a:spcPts val="0"/>
              </a:spcAft>
              <a:buClr>
                <a:schemeClr val="dk1"/>
              </a:buClr>
              <a:buFont typeface="Arial"/>
              <a:buChar char="–"/>
              <a:defRPr/>
            </a:lvl4pPr>
            <a:lvl5pPr marL="2057400" marR="0" indent="-154304" algn="l" rtl="0">
              <a:spcBef>
                <a:spcPts val="360"/>
              </a:spcBef>
              <a:spcAft>
                <a:spcPts val="0"/>
              </a:spcAft>
              <a:buClr>
                <a:schemeClr val="dk1"/>
              </a:buClr>
              <a:buFont typeface="Noto Symbol"/>
              <a:buChar char="●"/>
              <a:defRPr/>
            </a:lvl5pPr>
            <a:lvl6pPr marL="2514600" marR="0" indent="-154304" algn="l" rtl="0">
              <a:spcBef>
                <a:spcPts val="360"/>
              </a:spcBef>
              <a:spcAft>
                <a:spcPts val="0"/>
              </a:spcAft>
              <a:buClr>
                <a:schemeClr val="dk1"/>
              </a:buClr>
              <a:buFont typeface="Noto Symbol"/>
              <a:buChar char="●"/>
              <a:defRPr/>
            </a:lvl6pPr>
            <a:lvl7pPr marL="2971800" marR="0" indent="-154304" algn="l" rtl="0">
              <a:spcBef>
                <a:spcPts val="360"/>
              </a:spcBef>
              <a:spcAft>
                <a:spcPts val="0"/>
              </a:spcAft>
              <a:buClr>
                <a:schemeClr val="dk1"/>
              </a:buClr>
              <a:buFont typeface="Noto Symbol"/>
              <a:buChar char="●"/>
              <a:defRPr/>
            </a:lvl7pPr>
            <a:lvl8pPr marL="3429000" marR="0" indent="-154304" algn="l" rtl="0">
              <a:spcBef>
                <a:spcPts val="360"/>
              </a:spcBef>
              <a:spcAft>
                <a:spcPts val="0"/>
              </a:spcAft>
              <a:buClr>
                <a:schemeClr val="dk1"/>
              </a:buClr>
              <a:buFont typeface="Noto Symbol"/>
              <a:buChar char="●"/>
              <a:defRPr/>
            </a:lvl8pPr>
            <a:lvl9pPr marL="3886200" marR="0" indent="-154304" algn="l" rtl="0">
              <a:spcBef>
                <a:spcPts val="360"/>
              </a:spcBef>
              <a:spcAft>
                <a:spcPts val="0"/>
              </a:spcAft>
              <a:buClr>
                <a:schemeClr val="dk1"/>
              </a:buClr>
              <a:buFont typeface="Noto Symbol"/>
              <a:buChar char="●"/>
              <a:defRPr/>
            </a:lvl9pPr>
          </a:lstStyle>
          <a:p>
            <a:endParaRPr/>
          </a:p>
        </p:txBody>
      </p:sp>
      <p:sp>
        <p:nvSpPr>
          <p:cNvPr id="33" name="Shape 33"/>
          <p:cNvSpPr txBox="1">
            <a:spLocks noGrp="1"/>
          </p:cNvSpPr>
          <p:nvPr>
            <p:ph type="dt" idx="10"/>
          </p:nvPr>
        </p:nvSpPr>
        <p:spPr>
          <a:xfrm>
            <a:off x="838200" y="6248400"/>
            <a:ext cx="1828800" cy="474661"/>
          </a:xfrm>
          <a:prstGeom prst="rect">
            <a:avLst/>
          </a:prstGeom>
          <a:noFill/>
          <a:ln>
            <a:noFill/>
          </a:ln>
        </p:spPr>
        <p:txBody>
          <a:bodyPr lIns="91425" tIns="91425" rIns="91425" bIns="91425" anchor="b"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4" name="Shape 34"/>
          <p:cNvSpPr txBox="1">
            <a:spLocks noGrp="1"/>
          </p:cNvSpPr>
          <p:nvPr>
            <p:ph type="ftr" idx="11"/>
          </p:nvPr>
        </p:nvSpPr>
        <p:spPr>
          <a:xfrm>
            <a:off x="2743200" y="6248400"/>
            <a:ext cx="3809999" cy="474661"/>
          </a:xfrm>
          <a:prstGeom prst="rect">
            <a:avLst/>
          </a:prstGeom>
          <a:noFill/>
          <a:ln>
            <a:noFill/>
          </a:ln>
        </p:spPr>
        <p:txBody>
          <a:bodyPr lIns="91425" tIns="91425" rIns="91425" bIns="91425" anchor="b"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5" name="Shape 35"/>
          <p:cNvSpPr txBox="1">
            <a:spLocks noGrp="1"/>
          </p:cNvSpPr>
          <p:nvPr>
            <p:ph type="sldNum" idx="12"/>
          </p:nvPr>
        </p:nvSpPr>
        <p:spPr>
          <a:xfrm>
            <a:off x="6705600" y="6248400"/>
            <a:ext cx="1882775" cy="457200"/>
          </a:xfrm>
          <a:prstGeom prst="rect">
            <a:avLst/>
          </a:prstGeom>
          <a:noFill/>
          <a:ln>
            <a:noFill/>
          </a:ln>
        </p:spPr>
        <p:txBody>
          <a:bodyPr lIns="91425" tIns="45700" rIns="91425" bIns="45700" anchor="b" anchorCtr="1">
            <a:noAutofit/>
          </a:bodyPr>
          <a:lstStyle>
            <a:lvl1pPr marL="0" marR="0" indent="0" algn="l" rtl="0">
              <a:lnSpc>
                <a:spcPct val="100000"/>
              </a:lnSpc>
              <a:spcBef>
                <a:spcPts val="0"/>
              </a:spcBef>
              <a:spcAft>
                <a:spcPts val="0"/>
              </a:spcAft>
              <a:buNone/>
              <a:defRPr sz="1400" b="0" i="0" u="none" strike="noStrike" cap="none" baseline="0">
                <a:solidFill>
                  <a:schemeClr val="dk1"/>
                </a:solidFill>
                <a:latin typeface="Arial"/>
                <a:ea typeface="Arial"/>
                <a:cs typeface="Arial"/>
                <a:sym typeface="Arial"/>
              </a:defRPr>
            </a:lvl1pPr>
          </a:lstStyle>
          <a:p>
            <a:pPr marL="0" lvl="0" indent="0">
              <a:spcBef>
                <a:spcPts val="0"/>
              </a:spcBef>
              <a:buClr>
                <a:schemeClr val="dk1"/>
              </a:buClr>
              <a:buSzPct val="25000"/>
              <a:buFont typeface="Arial"/>
              <a:buNone/>
            </a:pPr>
            <a:r>
              <a:rPr lang="en-US"/>
              <a:t>      Slide </a:t>
            </a:r>
            <a:fld id="{00000000-1234-1234-1234-123412341234}" type="slidenum">
              <a:rPr lang="en-US"/>
              <a:t>‹#›</a:t>
            </a:fld>
            <a:r>
              <a:rPr lang="en-US"/>
              <a:t> </a:t>
            </a:r>
          </a:p>
        </p:txBody>
      </p:sp>
    </p:spTree>
  </p:cSld>
  <p:clrMap bg1="lt1" tx1="dk1" bg2="dk2" tx2="lt2" accent1="accent1" accent2="accent2" accent3="accent3" accent4="accent4" accent5="accent5" accent6="accent6" hlink="hlink" folHlink="folHlink"/>
  <p:sldLayoutIdLst>
    <p:sldLayoutId id="2147483649" r:id="rId1"/>
  </p:sldLayoutIdLst>
  <p:hf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journalacs.org/article/S1072-7515(14)01795-5/abstrac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journalacs.org/article/S1072-7515(14)01795-5/abstrac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hyperlink" Target="http://www.journalacs.org/article/S1072-7515(14)01795-5/abstrac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sp>
        <p:nvSpPr>
          <p:cNvPr id="43" name="Shape 43"/>
          <p:cNvSpPr>
            <a:spLocks noGrp="1"/>
          </p:cNvSpPr>
          <p:nvPr>
            <p:ph type="ctrTitle"/>
          </p:nvPr>
        </p:nvSpPr>
        <p:spPr>
          <a:xfrm>
            <a:off x="685800" y="990600"/>
            <a:ext cx="8229600" cy="1904999"/>
          </a:xfrm>
          <a:prstGeom prst="roundRect">
            <a:avLst>
              <a:gd name="adj" fmla="val 10800"/>
            </a:avLst>
          </a:prstGeom>
          <a:noFill/>
          <a:ln>
            <a:noFill/>
          </a:ln>
        </p:spPr>
        <p:txBody>
          <a:bodyPr lIns="91425" tIns="45700" rIns="91425" bIns="45700" anchor="ctr" anchorCtr="0">
            <a:noAutofit/>
          </a:bodyPr>
          <a:lstStyle/>
          <a:p>
            <a:pPr marL="0" marR="0" lvl="0" indent="0" algn="ctr" rtl="0">
              <a:lnSpc>
                <a:spcPct val="90000"/>
              </a:lnSpc>
              <a:spcBef>
                <a:spcPts val="0"/>
              </a:spcBef>
              <a:spcAft>
                <a:spcPts val="0"/>
              </a:spcAft>
              <a:buClr>
                <a:schemeClr val="dk1"/>
              </a:buClr>
              <a:buSzPct val="25000"/>
              <a:buFont typeface="Arial"/>
              <a:buNone/>
            </a:pPr>
            <a:r>
              <a:rPr lang="en-US" sz="3600" b="1" i="0" u="none" strike="noStrike" cap="none" baseline="0">
                <a:solidFill>
                  <a:schemeClr val="dk1"/>
                </a:solidFill>
                <a:latin typeface="Arial"/>
                <a:ea typeface="Arial"/>
                <a:cs typeface="Arial"/>
                <a:sym typeface="Arial"/>
              </a:rPr>
              <a:t>Health Cost by Cost Center of Inpatient Hospitalization for Medicare Patients Undergoing Major Abdominal Surgery</a:t>
            </a:r>
          </a:p>
        </p:txBody>
      </p:sp>
      <p:sp>
        <p:nvSpPr>
          <p:cNvPr id="44" name="Shape 44"/>
          <p:cNvSpPr txBox="1">
            <a:spLocks noGrp="1"/>
          </p:cNvSpPr>
          <p:nvPr>
            <p:ph type="subTitle" idx="1"/>
          </p:nvPr>
        </p:nvSpPr>
        <p:spPr>
          <a:xfrm>
            <a:off x="4572000" y="2710250"/>
            <a:ext cx="4343400" cy="2590800"/>
          </a:xfrm>
          <a:prstGeom prst="rect">
            <a:avLst/>
          </a:prstGeom>
          <a:noFill/>
          <a:ln>
            <a:noFill/>
          </a:ln>
        </p:spPr>
        <p:txBody>
          <a:bodyPr lIns="91425" tIns="45700" rIns="91425" bIns="45700" anchor="b" anchorCtr="0">
            <a:noAutofit/>
          </a:bodyPr>
          <a:lstStyle/>
          <a:p>
            <a:pPr marL="0" marR="0" lvl="0" indent="0" algn="l" rtl="0">
              <a:lnSpc>
                <a:spcPct val="100000"/>
              </a:lnSpc>
              <a:spcBef>
                <a:spcPts val="0"/>
              </a:spcBef>
              <a:spcAft>
                <a:spcPts val="0"/>
              </a:spcAft>
              <a:buClr>
                <a:schemeClr val="dk1"/>
              </a:buClr>
              <a:buFont typeface="Noto Symbol"/>
              <a:buNone/>
            </a:pPr>
            <a:endParaRPr sz="2000" b="0" i="0" u="none" strike="noStrike" cap="none" baseline="0" dirty="0">
              <a:solidFill>
                <a:schemeClr val="dk2"/>
              </a:solidFill>
              <a:latin typeface="Arial"/>
              <a:ea typeface="Arial"/>
              <a:cs typeface="Arial"/>
              <a:sym typeface="Arial"/>
            </a:endParaRPr>
          </a:p>
          <a:p>
            <a:pPr marL="0" marR="0" lvl="0" indent="0" algn="l" rtl="0">
              <a:lnSpc>
                <a:spcPct val="100000"/>
              </a:lnSpc>
              <a:spcBef>
                <a:spcPts val="440"/>
              </a:spcBef>
              <a:spcAft>
                <a:spcPts val="0"/>
              </a:spcAft>
              <a:buClr>
                <a:schemeClr val="dk1"/>
              </a:buClr>
              <a:buSzPct val="25000"/>
              <a:buFont typeface="Noto Symbol"/>
              <a:buNone/>
            </a:pPr>
            <a:r>
              <a:rPr lang="en-US" sz="2200" b="0" i="0" u="none" strike="noStrike" cap="none" baseline="0" dirty="0">
                <a:solidFill>
                  <a:schemeClr val="dk2"/>
                </a:solidFill>
                <a:latin typeface="Arial"/>
                <a:ea typeface="Arial"/>
                <a:cs typeface="Arial"/>
                <a:sym typeface="Arial"/>
              </a:rPr>
              <a:t>ETM </a:t>
            </a:r>
            <a:r>
              <a:rPr lang="en-US" sz="2200" b="0" i="0" u="none" strike="noStrike" cap="none" baseline="0" dirty="0" smtClean="0">
                <a:solidFill>
                  <a:schemeClr val="dk2"/>
                </a:solidFill>
                <a:latin typeface="Arial"/>
                <a:ea typeface="Arial"/>
                <a:cs typeface="Arial"/>
                <a:sym typeface="Arial"/>
              </a:rPr>
              <a:t>568</a:t>
            </a:r>
            <a:r>
              <a:rPr lang="en-US" sz="2200" b="0" i="0" u="none" strike="noStrike" cap="none" dirty="0" smtClean="0">
                <a:solidFill>
                  <a:schemeClr val="dk2"/>
                </a:solidFill>
                <a:latin typeface="Arial"/>
                <a:ea typeface="Arial"/>
                <a:cs typeface="Arial"/>
                <a:sym typeface="Arial"/>
              </a:rPr>
              <a:t> </a:t>
            </a:r>
            <a:r>
              <a:rPr lang="en-US" sz="2200" dirty="0">
                <a:solidFill>
                  <a:schemeClr val="dk2"/>
                </a:solidFill>
              </a:rPr>
              <a:t> </a:t>
            </a:r>
            <a:r>
              <a:rPr lang="en-US" sz="2200" dirty="0" smtClean="0">
                <a:solidFill>
                  <a:schemeClr val="dk2"/>
                </a:solidFill>
              </a:rPr>
              <a:t> </a:t>
            </a:r>
            <a:r>
              <a:rPr lang="en-US" sz="2200" b="0" i="0" u="none" strike="noStrike" cap="none" baseline="0" dirty="0" smtClean="0">
                <a:solidFill>
                  <a:schemeClr val="dk2"/>
                </a:solidFill>
                <a:latin typeface="Arial"/>
                <a:ea typeface="Arial"/>
                <a:cs typeface="Arial"/>
                <a:sym typeface="Arial"/>
              </a:rPr>
              <a:t>ISE </a:t>
            </a:r>
            <a:r>
              <a:rPr lang="en-US" sz="2200" b="0" i="0" u="none" strike="noStrike" cap="none" baseline="0" dirty="0">
                <a:solidFill>
                  <a:schemeClr val="dk2"/>
                </a:solidFill>
                <a:latin typeface="Arial"/>
                <a:ea typeface="Arial"/>
                <a:cs typeface="Arial"/>
                <a:sym typeface="Arial"/>
              </a:rPr>
              <a:t>468    </a:t>
            </a:r>
          </a:p>
          <a:p>
            <a:pPr marL="0" marR="0" lvl="0" indent="0" algn="l" rtl="0">
              <a:lnSpc>
                <a:spcPct val="100000"/>
              </a:lnSpc>
              <a:spcBef>
                <a:spcPts val="440"/>
              </a:spcBef>
              <a:spcAft>
                <a:spcPts val="0"/>
              </a:spcAft>
              <a:buClr>
                <a:schemeClr val="dk1"/>
              </a:buClr>
              <a:buSzPct val="25000"/>
              <a:buFont typeface="Noto Symbol"/>
              <a:buNone/>
            </a:pPr>
            <a:r>
              <a:rPr lang="en-US" sz="2200" b="0" i="0" u="none" strike="noStrike" cap="none" baseline="0" dirty="0">
                <a:solidFill>
                  <a:schemeClr val="dk2"/>
                </a:solidFill>
                <a:latin typeface="Arial"/>
                <a:ea typeface="Arial"/>
                <a:cs typeface="Arial"/>
                <a:sym typeface="Arial"/>
              </a:rPr>
              <a:t>Spring 2015</a:t>
            </a:r>
          </a:p>
          <a:p>
            <a:pPr marL="0" marR="0" lvl="0" indent="0" algn="l" rtl="0">
              <a:lnSpc>
                <a:spcPct val="100000"/>
              </a:lnSpc>
              <a:spcBef>
                <a:spcPts val="440"/>
              </a:spcBef>
              <a:spcAft>
                <a:spcPts val="0"/>
              </a:spcAft>
              <a:buClr>
                <a:schemeClr val="dk1"/>
              </a:buClr>
              <a:buSzPct val="25000"/>
              <a:buFont typeface="Noto Symbol"/>
              <a:buNone/>
            </a:pPr>
            <a:r>
              <a:rPr lang="en-US" sz="2200" b="0" i="0" u="none" strike="noStrike" cap="none" baseline="0" dirty="0">
                <a:solidFill>
                  <a:schemeClr val="dk2"/>
                </a:solidFill>
                <a:latin typeface="Arial"/>
                <a:ea typeface="Arial"/>
                <a:cs typeface="Arial"/>
                <a:sym typeface="Arial"/>
              </a:rPr>
              <a:t>Matt </a:t>
            </a:r>
            <a:r>
              <a:rPr lang="en-US" sz="2200" b="0" i="0" u="none" strike="noStrike" cap="none" baseline="0" dirty="0" err="1">
                <a:solidFill>
                  <a:schemeClr val="dk2"/>
                </a:solidFill>
                <a:latin typeface="Arial"/>
                <a:ea typeface="Arial"/>
                <a:cs typeface="Arial"/>
                <a:sym typeface="Arial"/>
              </a:rPr>
              <a:t>Fenstemacher</a:t>
            </a:r>
            <a:endParaRPr lang="en-US" sz="2200" b="0" i="0" u="none" strike="noStrike" cap="none" baseline="0" dirty="0">
              <a:solidFill>
                <a:schemeClr val="dk2"/>
              </a:solidFill>
              <a:latin typeface="Arial"/>
              <a:ea typeface="Arial"/>
              <a:cs typeface="Arial"/>
              <a:sym typeface="Arial"/>
            </a:endParaRPr>
          </a:p>
          <a:p>
            <a:pPr marL="0" marR="0" lvl="0" indent="0" algn="l" rtl="0">
              <a:lnSpc>
                <a:spcPct val="100000"/>
              </a:lnSpc>
              <a:spcBef>
                <a:spcPts val="440"/>
              </a:spcBef>
              <a:spcAft>
                <a:spcPts val="0"/>
              </a:spcAft>
              <a:buClr>
                <a:schemeClr val="dk1"/>
              </a:buClr>
              <a:buSzPct val="25000"/>
              <a:buFont typeface="Noto Symbol"/>
              <a:buNone/>
            </a:pPr>
            <a:r>
              <a:rPr lang="en-US" sz="2200" b="0" i="0" u="none" strike="noStrike" cap="none" baseline="0" dirty="0" err="1">
                <a:solidFill>
                  <a:schemeClr val="dk2"/>
                </a:solidFill>
                <a:latin typeface="Arial"/>
                <a:ea typeface="Arial"/>
                <a:cs typeface="Arial"/>
                <a:sym typeface="Arial"/>
              </a:rPr>
              <a:t>Alesia</a:t>
            </a:r>
            <a:r>
              <a:rPr lang="en-US" sz="2200" b="0" i="0" u="none" strike="noStrike" cap="none" baseline="0" dirty="0">
                <a:solidFill>
                  <a:schemeClr val="dk2"/>
                </a:solidFill>
                <a:latin typeface="Arial"/>
                <a:ea typeface="Arial"/>
                <a:cs typeface="Arial"/>
                <a:sym typeface="Arial"/>
              </a:rPr>
              <a:t> </a:t>
            </a:r>
            <a:r>
              <a:rPr lang="en-US" sz="2200" b="0" i="0" u="none" strike="noStrike" cap="none" baseline="0" dirty="0" err="1">
                <a:solidFill>
                  <a:schemeClr val="dk2"/>
                </a:solidFill>
                <a:latin typeface="Arial"/>
                <a:ea typeface="Arial"/>
                <a:cs typeface="Arial"/>
                <a:sym typeface="Arial"/>
              </a:rPr>
              <a:t>Ginn</a:t>
            </a:r>
            <a:endParaRPr lang="en-US" sz="2200" b="0" i="0" u="none" strike="noStrike" cap="none" baseline="0" dirty="0">
              <a:solidFill>
                <a:schemeClr val="dk2"/>
              </a:solidFill>
              <a:latin typeface="Arial"/>
              <a:ea typeface="Arial"/>
              <a:cs typeface="Arial"/>
              <a:sym typeface="Arial"/>
            </a:endParaRPr>
          </a:p>
          <a:p>
            <a:pPr marL="0" marR="0" lvl="0" indent="0" algn="l" rtl="0">
              <a:lnSpc>
                <a:spcPct val="100000"/>
              </a:lnSpc>
              <a:spcBef>
                <a:spcPts val="440"/>
              </a:spcBef>
              <a:spcAft>
                <a:spcPts val="0"/>
              </a:spcAft>
              <a:buClr>
                <a:schemeClr val="dk1"/>
              </a:buClr>
              <a:buSzPct val="25000"/>
              <a:buFont typeface="Noto Symbol"/>
              <a:buNone/>
            </a:pPr>
            <a:r>
              <a:rPr lang="en-US" sz="2200" b="0" i="0" u="none" strike="noStrike" cap="none" baseline="0" dirty="0">
                <a:solidFill>
                  <a:schemeClr val="dk2"/>
                </a:solidFill>
                <a:latin typeface="Arial"/>
                <a:ea typeface="Arial"/>
                <a:cs typeface="Arial"/>
                <a:sym typeface="Arial"/>
              </a:rPr>
              <a:t>Weslie Williford</a:t>
            </a:r>
          </a:p>
          <a:p>
            <a:pPr marL="0" marR="0" lvl="0" indent="0" algn="l" rtl="0">
              <a:spcBef>
                <a:spcPts val="440"/>
              </a:spcBef>
              <a:spcAft>
                <a:spcPts val="0"/>
              </a:spcAft>
              <a:buClr>
                <a:schemeClr val="dk1"/>
              </a:buClr>
              <a:buFont typeface="Noto Symbol"/>
              <a:buNone/>
            </a:pPr>
            <a:endParaRPr sz="2200" b="0" i="0" u="none" strike="noStrike" cap="none" baseline="0" dirty="0">
              <a:solidFill>
                <a:schemeClr val="dk2"/>
              </a:solidFill>
              <a:latin typeface="Arial"/>
              <a:ea typeface="Arial"/>
              <a:cs typeface="Arial"/>
              <a:sym typeface="Arial"/>
            </a:endParaRPr>
          </a:p>
        </p:txBody>
      </p:sp>
      <p:sp>
        <p:nvSpPr>
          <p:cNvPr id="45" name="Shape 45"/>
          <p:cNvSpPr txBox="1"/>
          <p:nvPr/>
        </p:nvSpPr>
        <p:spPr>
          <a:xfrm>
            <a:off x="617850" y="5301050"/>
            <a:ext cx="7382700" cy="1334399"/>
          </a:xfrm>
          <a:prstGeom prst="rect">
            <a:avLst/>
          </a:prstGeom>
          <a:noFill/>
          <a:ln>
            <a:noFill/>
          </a:ln>
        </p:spPr>
        <p:txBody>
          <a:bodyPr lIns="91425" tIns="91425" rIns="91425" bIns="91425" anchor="ctr" anchorCtr="0">
            <a:noAutofit/>
          </a:bodyPr>
          <a:lstStyle/>
          <a:p>
            <a:pPr lvl="0" rtl="0">
              <a:lnSpc>
                <a:spcPct val="115000"/>
              </a:lnSpc>
              <a:spcBef>
                <a:spcPts val="1200"/>
              </a:spcBef>
              <a:spcAft>
                <a:spcPts val="200"/>
              </a:spcAft>
              <a:buNone/>
            </a:pPr>
            <a:r>
              <a:rPr lang="en-US" sz="1100" b="1"/>
              <a:t>Hospital Costs by Cost Center of Inpatient Hospitalization for Medicare Patients Undergoing Major Abdominal Surgery,  </a:t>
            </a:r>
            <a:r>
              <a:rPr lang="en-US" sz="1100"/>
              <a:t>Stey, Anne M., Brook, Robert H., Needleman, Jack, Hall, Bruce L., Zingmond, David S., Lawson, Elise H., Ko, Clifford Y.,Journal of the American College of Surgeons , Volume 220 , Issue 2 , 207 - 217.e11. Web. </a:t>
            </a:r>
            <a:r>
              <a:rPr lang="en-US" sz="1100" u="sng">
                <a:solidFill>
                  <a:schemeClr val="hlink"/>
                </a:solidFill>
                <a:hlinkClick r:id="rId3"/>
              </a:rPr>
              <a:t>http://www.journalacs.org/article/S1072-7515(14)01795-5/abstract</a:t>
            </a:r>
            <a:r>
              <a:rPr lang="en-US" sz="1100"/>
              <a:t> Retrieved 6 Feb 2015</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50" name="Shape 50"/>
          <p:cNvSpPr>
            <a:spLocks noGrp="1"/>
          </p:cNvSpPr>
          <p:nvPr>
            <p:ph type="title"/>
          </p:nvPr>
        </p:nvSpPr>
        <p:spPr>
          <a:xfrm>
            <a:off x="762000" y="762000"/>
            <a:ext cx="7924799" cy="685799"/>
          </a:xfrm>
          <a:prstGeom prst="roundRect">
            <a:avLst>
              <a:gd name="adj" fmla="val 16667"/>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Clr>
                <a:schemeClr val="dk2"/>
              </a:buClr>
              <a:buSzPct val="25000"/>
              <a:buFont typeface="Arial"/>
              <a:buNone/>
            </a:pPr>
            <a:r>
              <a:rPr lang="en-US" sz="3600" b="1">
                <a:solidFill>
                  <a:schemeClr val="dk2"/>
                </a:solidFill>
              </a:rPr>
              <a:t>Overview</a:t>
            </a:r>
          </a:p>
        </p:txBody>
      </p:sp>
      <p:sp>
        <p:nvSpPr>
          <p:cNvPr id="51" name="Shape 51"/>
          <p:cNvSpPr txBox="1">
            <a:spLocks noGrp="1"/>
          </p:cNvSpPr>
          <p:nvPr>
            <p:ph type="body" idx="1"/>
          </p:nvPr>
        </p:nvSpPr>
        <p:spPr>
          <a:xfrm>
            <a:off x="838200" y="1828800"/>
            <a:ext cx="7692900" cy="4257599"/>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360"/>
              </a:spcBef>
              <a:spcAft>
                <a:spcPts val="0"/>
              </a:spcAft>
              <a:buClr>
                <a:schemeClr val="dk1"/>
              </a:buClr>
              <a:buSzPct val="84375"/>
              <a:buFont typeface="Noto Symbol"/>
              <a:buChar char="●"/>
            </a:pPr>
            <a:r>
              <a:rPr lang="en-US" sz="1600">
                <a:solidFill>
                  <a:schemeClr val="dk1"/>
                </a:solidFill>
              </a:rPr>
              <a:t>Cost of 3 common abdominal surgeries, colectomy, cholecystectomy, and pancreatectomy. </a:t>
            </a:r>
          </a:p>
          <a:p>
            <a:pPr marL="0" marR="0" lvl="0" indent="0" algn="l" rtl="0">
              <a:lnSpc>
                <a:spcPct val="80000"/>
              </a:lnSpc>
              <a:spcBef>
                <a:spcPts val="360"/>
              </a:spcBef>
              <a:spcAft>
                <a:spcPts val="0"/>
              </a:spcAft>
              <a:buNone/>
            </a:pPr>
            <a:endParaRPr sz="1600">
              <a:solidFill>
                <a:schemeClr val="dk1"/>
              </a:solidFill>
            </a:endParaRPr>
          </a:p>
          <a:p>
            <a:pPr marL="342900" marR="0" lvl="0" indent="-358775" algn="l" rtl="0">
              <a:lnSpc>
                <a:spcPct val="80000"/>
              </a:lnSpc>
              <a:spcBef>
                <a:spcPts val="360"/>
              </a:spcBef>
              <a:spcAft>
                <a:spcPts val="0"/>
              </a:spcAft>
              <a:buClr>
                <a:schemeClr val="dk1"/>
              </a:buClr>
              <a:buSzPct val="100000"/>
              <a:buFont typeface="Noto Symbol"/>
              <a:buChar char="●"/>
            </a:pPr>
            <a:r>
              <a:rPr lang="en-US" sz="1600">
                <a:solidFill>
                  <a:schemeClr val="dk1"/>
                </a:solidFill>
              </a:rPr>
              <a:t>3 goals of the paper</a:t>
            </a:r>
          </a:p>
          <a:p>
            <a:pPr marR="0" lvl="1" indent="422275" algn="l" rtl="0">
              <a:lnSpc>
                <a:spcPct val="80000"/>
              </a:lnSpc>
              <a:spcBef>
                <a:spcPts val="360"/>
              </a:spcBef>
              <a:spcAft>
                <a:spcPts val="0"/>
              </a:spcAft>
              <a:buClr>
                <a:schemeClr val="dk1"/>
              </a:buClr>
              <a:buSzPct val="100000"/>
              <a:buFont typeface="Noto Symbol"/>
              <a:buChar char="➢"/>
            </a:pPr>
            <a:r>
              <a:rPr lang="en-US" sz="1600">
                <a:solidFill>
                  <a:schemeClr val="dk1"/>
                </a:solidFill>
              </a:rPr>
              <a:t>Evaluate the distribution and magnitude of cost incurred from a procedure.</a:t>
            </a:r>
          </a:p>
          <a:p>
            <a:pPr marL="457200" marR="0" lvl="0" indent="0" algn="l" rtl="0">
              <a:lnSpc>
                <a:spcPct val="80000"/>
              </a:lnSpc>
              <a:spcBef>
                <a:spcPts val="360"/>
              </a:spcBef>
              <a:spcAft>
                <a:spcPts val="0"/>
              </a:spcAft>
              <a:buNone/>
            </a:pPr>
            <a:endParaRPr sz="1600">
              <a:solidFill>
                <a:schemeClr val="dk1"/>
              </a:solidFill>
            </a:endParaRPr>
          </a:p>
          <a:p>
            <a:pPr marR="0" lvl="1" indent="422275" algn="l" rtl="0">
              <a:lnSpc>
                <a:spcPct val="80000"/>
              </a:lnSpc>
              <a:spcBef>
                <a:spcPts val="360"/>
              </a:spcBef>
              <a:spcAft>
                <a:spcPts val="0"/>
              </a:spcAft>
              <a:buClr>
                <a:schemeClr val="dk1"/>
              </a:buClr>
              <a:buSzPct val="100000"/>
              <a:buFont typeface="Noto Symbol"/>
              <a:buChar char="➢"/>
            </a:pPr>
            <a:r>
              <a:rPr lang="en-US" sz="1600">
                <a:solidFill>
                  <a:schemeClr val="dk1"/>
                </a:solidFill>
              </a:rPr>
              <a:t>Examine if the length of stay and other factors played a part in the overall cost.</a:t>
            </a:r>
          </a:p>
          <a:p>
            <a:pPr marL="457200" marR="0" lvl="0" indent="0" algn="l" rtl="0">
              <a:lnSpc>
                <a:spcPct val="80000"/>
              </a:lnSpc>
              <a:spcBef>
                <a:spcPts val="360"/>
              </a:spcBef>
              <a:spcAft>
                <a:spcPts val="0"/>
              </a:spcAft>
              <a:buNone/>
            </a:pPr>
            <a:endParaRPr sz="1600">
              <a:solidFill>
                <a:schemeClr val="dk1"/>
              </a:solidFill>
            </a:endParaRPr>
          </a:p>
          <a:p>
            <a:pPr marR="0" lvl="1" indent="422275" algn="l" rtl="0">
              <a:lnSpc>
                <a:spcPct val="80000"/>
              </a:lnSpc>
              <a:spcBef>
                <a:spcPts val="360"/>
              </a:spcBef>
              <a:spcAft>
                <a:spcPts val="0"/>
              </a:spcAft>
              <a:buClr>
                <a:schemeClr val="dk1"/>
              </a:buClr>
              <a:buSzPct val="100000"/>
              <a:buFont typeface="Noto Symbol"/>
              <a:buChar char="➢"/>
            </a:pPr>
            <a:r>
              <a:rPr lang="en-US" sz="1600">
                <a:solidFill>
                  <a:schemeClr val="dk1"/>
                </a:solidFill>
              </a:rPr>
              <a:t>To determine if there was variation in cost across the different hospitals.</a:t>
            </a:r>
          </a:p>
          <a:p>
            <a:pPr marL="0" marR="0" lvl="0" indent="0" algn="l" rtl="0">
              <a:lnSpc>
                <a:spcPct val="80000"/>
              </a:lnSpc>
              <a:spcBef>
                <a:spcPts val="360"/>
              </a:spcBef>
              <a:spcAft>
                <a:spcPts val="0"/>
              </a:spcAft>
              <a:buNone/>
            </a:pPr>
            <a:endParaRPr sz="1600">
              <a:solidFill>
                <a:schemeClr val="dk1"/>
              </a:solidFill>
            </a:endParaRPr>
          </a:p>
          <a:p>
            <a:pPr marL="342900" marR="0" lvl="0" indent="-266700" algn="l" rtl="0">
              <a:spcBef>
                <a:spcPts val="320"/>
              </a:spcBef>
              <a:spcAft>
                <a:spcPts val="0"/>
              </a:spcAft>
              <a:buClr>
                <a:schemeClr val="dk1"/>
              </a:buClr>
              <a:buFont typeface="Noto Symbol"/>
              <a:buNone/>
            </a:pPr>
            <a:endParaRPr sz="1600" b="0" i="0" u="none" strike="noStrike" cap="none" baseline="0">
              <a:solidFill>
                <a:schemeClr val="dk1"/>
              </a:solidFill>
              <a:latin typeface="Arial"/>
              <a:ea typeface="Arial"/>
              <a:cs typeface="Arial"/>
              <a:sym typeface="Arial"/>
            </a:endParaRPr>
          </a:p>
        </p:txBody>
      </p:sp>
      <p:sp>
        <p:nvSpPr>
          <p:cNvPr id="52" name="Shape 52"/>
          <p:cNvSpPr txBox="1"/>
          <p:nvPr/>
        </p:nvSpPr>
        <p:spPr>
          <a:xfrm>
            <a:off x="6705600" y="6248400"/>
            <a:ext cx="1882775" cy="457200"/>
          </a:xfrm>
          <a:prstGeom prst="rect">
            <a:avLst/>
          </a:prstGeom>
          <a:noFill/>
          <a:ln>
            <a:noFill/>
          </a:ln>
        </p:spPr>
        <p:txBody>
          <a:bodyPr lIns="91425" tIns="45700" rIns="91425" bIns="45700" anchor="b" anchorCtr="1">
            <a:noAutofit/>
          </a:bodyPr>
          <a:lstStyle/>
          <a:p>
            <a:pPr marL="0" marR="0" lvl="0" indent="0" algn="l" rtl="0">
              <a:lnSpc>
                <a:spcPct val="100000"/>
              </a:lnSpc>
              <a:spcBef>
                <a:spcPts val="0"/>
              </a:spcBef>
              <a:spcAft>
                <a:spcPts val="0"/>
              </a:spcAft>
              <a:buNone/>
            </a:pPr>
            <a:endParaRPr sz="1800" b="0" i="0" u="none" strike="noStrike" cap="none" baseline="0">
              <a:solidFill>
                <a:schemeClr val="dk1"/>
              </a:solidFill>
              <a:latin typeface="Arial"/>
              <a:ea typeface="Arial"/>
              <a:cs typeface="Arial"/>
              <a:sym typeface="Arial"/>
            </a:endParaRPr>
          </a:p>
        </p:txBody>
      </p:sp>
      <p:sp>
        <p:nvSpPr>
          <p:cNvPr id="53" name="Shape 53"/>
          <p:cNvSpPr txBox="1"/>
          <p:nvPr/>
        </p:nvSpPr>
        <p:spPr>
          <a:xfrm>
            <a:off x="2743200" y="6248400"/>
            <a:ext cx="3809999" cy="474661"/>
          </a:xfrm>
          <a:prstGeom prst="rect">
            <a:avLst/>
          </a:prstGeom>
          <a:noFill/>
          <a:ln>
            <a:noFill/>
          </a:ln>
        </p:spPr>
        <p:txBody>
          <a:bodyPr lIns="91425" tIns="45700" rIns="91425" bIns="45700" anchor="b"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400" b="0" i="0" u="none" strike="noStrike" cap="none" baseline="0">
                <a:solidFill>
                  <a:schemeClr val="dk1"/>
                </a:solidFill>
                <a:latin typeface="Arial"/>
                <a:ea typeface="Arial"/>
                <a:cs typeface="Arial"/>
                <a:sym typeface="Arial"/>
              </a:rPr>
              <a:t>Presented by Matt Fenstemacher, Alesia Ginn, and Weslie Williford</a:t>
            </a:r>
          </a:p>
        </p:txBody>
      </p:sp>
      <p:sp>
        <p:nvSpPr>
          <p:cNvPr id="54" name="Shape 54"/>
          <p:cNvSpPr txBox="1"/>
          <p:nvPr/>
        </p:nvSpPr>
        <p:spPr>
          <a:xfrm>
            <a:off x="6705600" y="6248400"/>
            <a:ext cx="1882775" cy="457200"/>
          </a:xfrm>
          <a:prstGeom prst="rect">
            <a:avLst/>
          </a:prstGeom>
          <a:noFill/>
          <a:ln>
            <a:noFill/>
          </a:ln>
        </p:spPr>
        <p:txBody>
          <a:bodyPr lIns="91425" tIns="45700" rIns="91425" bIns="45700" anchor="b" anchorCtr="1">
            <a:noAutofit/>
          </a:bodyPr>
          <a:lstStyle/>
          <a:p>
            <a:pPr marL="0" marR="0" lvl="0" indent="0" algn="l" rtl="0">
              <a:lnSpc>
                <a:spcPct val="100000"/>
              </a:lnSpc>
              <a:spcBef>
                <a:spcPts val="0"/>
              </a:spcBef>
              <a:spcAft>
                <a:spcPts val="0"/>
              </a:spcAft>
              <a:buClr>
                <a:schemeClr val="dk1"/>
              </a:buClr>
              <a:buSzPct val="25000"/>
              <a:buFont typeface="Arial"/>
              <a:buNone/>
            </a:pPr>
            <a:r>
              <a:rPr lang="en-US" sz="1400" b="0" i="0" u="none" strike="noStrike" cap="none" baseline="0">
                <a:solidFill>
                  <a:schemeClr val="dk1"/>
                </a:solidFill>
                <a:latin typeface="Arial"/>
                <a:ea typeface="Arial"/>
                <a:cs typeface="Arial"/>
                <a:sym typeface="Arial"/>
              </a:rPr>
              <a:t>      Slide </a:t>
            </a:r>
            <a:fld id="{00000000-1234-1234-1234-123412341234}" type="slidenum">
              <a:rPr lang="en-US" sz="1400" b="0" i="0" u="none" strike="noStrike" cap="none" baseline="0">
                <a:solidFill>
                  <a:schemeClr val="dk1"/>
                </a:solidFill>
                <a:latin typeface="Arial"/>
                <a:ea typeface="Arial"/>
                <a:cs typeface="Arial"/>
                <a:sym typeface="Arial"/>
              </a:rPr>
              <a:t>2</a:t>
            </a:fld>
            <a:r>
              <a:rPr lang="en-US" sz="1400" b="0" i="0" u="none" strike="noStrike" cap="none" baseline="0">
                <a:solidFill>
                  <a:schemeClr val="dk1"/>
                </a:solidFill>
                <a:latin typeface="Arial"/>
                <a:ea typeface="Arial"/>
                <a:cs typeface="Arial"/>
                <a:sym typeface="Arial"/>
              </a:rPr>
              <a:t> </a:t>
            </a:r>
          </a:p>
        </p:txBody>
      </p:sp>
      <p:sp>
        <p:nvSpPr>
          <p:cNvPr id="55" name="Shape 55"/>
          <p:cNvSpPr txBox="1"/>
          <p:nvPr/>
        </p:nvSpPr>
        <p:spPr>
          <a:xfrm>
            <a:off x="838200" y="6248400"/>
            <a:ext cx="1828800" cy="474661"/>
          </a:xfrm>
          <a:prstGeom prst="rect">
            <a:avLst/>
          </a:prstGeom>
          <a:noFill/>
          <a:ln>
            <a:noFill/>
          </a:ln>
        </p:spPr>
        <p:txBody>
          <a:bodyPr lIns="91425" tIns="45700" rIns="91425" bIns="45700" anchor="b"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400" b="0" i="0" u="none" strike="noStrike" cap="none" baseline="0">
                <a:solidFill>
                  <a:schemeClr val="dk1"/>
                </a:solidFill>
                <a:latin typeface="Arial"/>
                <a:ea typeface="Arial"/>
                <a:cs typeface="Arial"/>
                <a:sym typeface="Arial"/>
              </a:rPr>
              <a:t>2015</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a:spLocks noGrp="1"/>
          </p:cNvSpPr>
          <p:nvPr>
            <p:ph type="title"/>
          </p:nvPr>
        </p:nvSpPr>
        <p:spPr>
          <a:xfrm>
            <a:off x="762000" y="762000"/>
            <a:ext cx="7924799" cy="685799"/>
          </a:xfrm>
          <a:prstGeom prst="roundRect">
            <a:avLst>
              <a:gd name="adj" fmla="val 16667"/>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Clr>
                <a:schemeClr val="dk2"/>
              </a:buClr>
              <a:buSzPct val="25000"/>
              <a:buFont typeface="Arial"/>
              <a:buNone/>
            </a:pPr>
            <a:r>
              <a:rPr lang="en-US" sz="3600" b="1" i="0" u="none" strike="noStrike" cap="none" baseline="0">
                <a:solidFill>
                  <a:schemeClr val="dk2"/>
                </a:solidFill>
                <a:latin typeface="Arial"/>
                <a:ea typeface="Arial"/>
                <a:cs typeface="Arial"/>
                <a:sym typeface="Arial"/>
              </a:rPr>
              <a:t>Methods</a:t>
            </a:r>
          </a:p>
        </p:txBody>
      </p:sp>
      <p:sp>
        <p:nvSpPr>
          <p:cNvPr id="61" name="Shape 61"/>
          <p:cNvSpPr txBox="1">
            <a:spLocks noGrp="1"/>
          </p:cNvSpPr>
          <p:nvPr>
            <p:ph type="body" idx="1"/>
          </p:nvPr>
        </p:nvSpPr>
        <p:spPr>
          <a:xfrm>
            <a:off x="838200" y="1828800"/>
            <a:ext cx="7693025" cy="4257674"/>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spcAft>
                <a:spcPts val="0"/>
              </a:spcAft>
              <a:buClr>
                <a:schemeClr val="dk1"/>
              </a:buClr>
              <a:buSzPct val="75000"/>
              <a:buFont typeface="Noto Symbol"/>
              <a:buChar char="●"/>
            </a:pPr>
            <a:r>
              <a:rPr lang="en-US" sz="1800" b="0" i="0" u="none" strike="noStrike" cap="none" baseline="0">
                <a:solidFill>
                  <a:schemeClr val="dk1"/>
                </a:solidFill>
                <a:latin typeface="Arial"/>
                <a:ea typeface="Arial"/>
                <a:cs typeface="Arial"/>
                <a:sym typeface="Arial"/>
              </a:rPr>
              <a:t>Data Sources and Measures</a:t>
            </a:r>
          </a:p>
          <a:p>
            <a:pPr marL="742950" marR="0" lvl="1" indent="-285750" algn="l" rtl="0">
              <a:lnSpc>
                <a:spcPct val="80000"/>
              </a:lnSpc>
              <a:spcBef>
                <a:spcPts val="280"/>
              </a:spcBef>
              <a:spcAft>
                <a:spcPts val="0"/>
              </a:spcAft>
              <a:buClr>
                <a:schemeClr val="dk1"/>
              </a:buClr>
              <a:buSzPct val="75000"/>
              <a:buFont typeface="Noto Symbol"/>
              <a:buChar char="➢"/>
            </a:pPr>
            <a:r>
              <a:rPr lang="en-US">
                <a:solidFill>
                  <a:schemeClr val="dk1"/>
                </a:solidFill>
              </a:rPr>
              <a:t>Clinical Data Source: The clinical data source was the American College of Surgeons' National Surgical Quality Improvement Program (ACS-NSQIP). </a:t>
            </a:r>
          </a:p>
          <a:p>
            <a:pPr marL="457200" marR="0" lvl="0" indent="0" algn="l" rtl="0">
              <a:lnSpc>
                <a:spcPct val="80000"/>
              </a:lnSpc>
              <a:spcBef>
                <a:spcPts val="280"/>
              </a:spcBef>
              <a:spcAft>
                <a:spcPts val="0"/>
              </a:spcAft>
              <a:buNone/>
            </a:pPr>
            <a:endParaRPr>
              <a:solidFill>
                <a:schemeClr val="dk1"/>
              </a:solidFill>
            </a:endParaRPr>
          </a:p>
          <a:p>
            <a:pPr marL="742950" marR="0" lvl="1" indent="-285750" algn="l" rtl="0">
              <a:lnSpc>
                <a:spcPct val="80000"/>
              </a:lnSpc>
              <a:spcBef>
                <a:spcPts val="280"/>
              </a:spcBef>
              <a:spcAft>
                <a:spcPts val="0"/>
              </a:spcAft>
              <a:buClr>
                <a:schemeClr val="dk1"/>
              </a:buClr>
              <a:buSzPct val="75000"/>
              <a:buFont typeface="Noto Symbol"/>
              <a:buChar char="➢"/>
            </a:pPr>
            <a:r>
              <a:rPr lang="en-US">
                <a:solidFill>
                  <a:schemeClr val="dk1"/>
                </a:solidFill>
              </a:rPr>
              <a:t>Administrative Data Source</a:t>
            </a:r>
          </a:p>
          <a:p>
            <a:pPr marL="457200" marR="0" lvl="0" indent="0" algn="l" rtl="0">
              <a:lnSpc>
                <a:spcPct val="80000"/>
              </a:lnSpc>
              <a:spcBef>
                <a:spcPts val="280"/>
              </a:spcBef>
              <a:spcAft>
                <a:spcPts val="0"/>
              </a:spcAft>
              <a:buNone/>
            </a:pPr>
            <a:endParaRPr>
              <a:solidFill>
                <a:schemeClr val="dk1"/>
              </a:solidFill>
            </a:endParaRPr>
          </a:p>
          <a:p>
            <a:pPr marL="742950" marR="0" lvl="1" indent="-285750" algn="l" rtl="0">
              <a:lnSpc>
                <a:spcPct val="80000"/>
              </a:lnSpc>
              <a:spcBef>
                <a:spcPts val="280"/>
              </a:spcBef>
              <a:spcAft>
                <a:spcPts val="0"/>
              </a:spcAft>
              <a:buClr>
                <a:schemeClr val="dk1"/>
              </a:buClr>
              <a:buSzPct val="75000"/>
              <a:buFont typeface="Noto Symbol"/>
              <a:buChar char="➢"/>
            </a:pPr>
            <a:r>
              <a:rPr lang="en-US">
                <a:solidFill>
                  <a:schemeClr val="dk1"/>
                </a:solidFill>
              </a:rPr>
              <a:t>Medicare Cost Reports: An annual compilation of all hospitals’ reported costs and charges by cost centers.</a:t>
            </a:r>
          </a:p>
          <a:p>
            <a:pPr marL="0" marR="0" indent="0" algn="l" rtl="0">
              <a:lnSpc>
                <a:spcPct val="80000"/>
              </a:lnSpc>
              <a:spcBef>
                <a:spcPts val="280"/>
              </a:spcBef>
              <a:spcAft>
                <a:spcPts val="0"/>
              </a:spcAft>
              <a:buNone/>
            </a:pPr>
            <a:endParaRPr>
              <a:solidFill>
                <a:schemeClr val="dk1"/>
              </a:solidFill>
            </a:endParaRPr>
          </a:p>
          <a:p>
            <a:pPr marL="0" marR="0" lvl="0" indent="0" algn="l" rtl="0">
              <a:lnSpc>
                <a:spcPct val="80000"/>
              </a:lnSpc>
              <a:spcBef>
                <a:spcPts val="280"/>
              </a:spcBef>
              <a:spcAft>
                <a:spcPts val="0"/>
              </a:spcAft>
              <a:buNone/>
            </a:pPr>
            <a:endParaRPr>
              <a:solidFill>
                <a:schemeClr val="dk1"/>
              </a:solidFill>
            </a:endParaRPr>
          </a:p>
          <a:p>
            <a:pPr marL="457200" lvl="0" indent="-317500" rtl="0">
              <a:lnSpc>
                <a:spcPct val="80000"/>
              </a:lnSpc>
              <a:spcBef>
                <a:spcPts val="0"/>
              </a:spcBef>
              <a:buClr>
                <a:schemeClr val="dk1"/>
              </a:buClr>
              <a:buSzPct val="77777"/>
              <a:buFont typeface="Noto Symbol"/>
              <a:buChar char="●"/>
            </a:pPr>
            <a:r>
              <a:rPr lang="en-US" sz="1800">
                <a:solidFill>
                  <a:schemeClr val="dk1"/>
                </a:solidFill>
              </a:rPr>
              <a:t>Primary Outcome</a:t>
            </a:r>
          </a:p>
          <a:p>
            <a:pPr marL="914400" lvl="0" indent="-292100" rtl="0">
              <a:lnSpc>
                <a:spcPct val="80000"/>
              </a:lnSpc>
              <a:spcBef>
                <a:spcPts val="280"/>
              </a:spcBef>
              <a:buClr>
                <a:schemeClr val="dk1"/>
              </a:buClr>
              <a:buSzPct val="71428"/>
              <a:buFont typeface="Noto Symbol"/>
              <a:buChar char="➢"/>
            </a:pPr>
            <a:r>
              <a:rPr lang="en-US">
                <a:solidFill>
                  <a:schemeClr val="dk1"/>
                </a:solidFill>
              </a:rPr>
              <a:t>The primary outcome was the estimated cost of the inpatient surgical hospitalization from the hospitals perspective.</a:t>
            </a:r>
          </a:p>
          <a:p>
            <a:pPr marL="0" marR="0" indent="0" algn="l" rtl="0">
              <a:lnSpc>
                <a:spcPct val="80000"/>
              </a:lnSpc>
              <a:spcBef>
                <a:spcPts val="280"/>
              </a:spcBef>
              <a:spcAft>
                <a:spcPts val="0"/>
              </a:spcAft>
              <a:buNone/>
            </a:pPr>
            <a:endParaRPr>
              <a:solidFill>
                <a:schemeClr val="dk1"/>
              </a:solidFill>
            </a:endParaRPr>
          </a:p>
          <a:p>
            <a:pPr marL="0" marR="0" indent="0" algn="l" rtl="0">
              <a:lnSpc>
                <a:spcPct val="80000"/>
              </a:lnSpc>
              <a:spcBef>
                <a:spcPts val="280"/>
              </a:spcBef>
              <a:spcAft>
                <a:spcPts val="0"/>
              </a:spcAft>
              <a:buNone/>
            </a:pPr>
            <a:endParaRPr>
              <a:solidFill>
                <a:schemeClr val="dk1"/>
              </a:solidFill>
            </a:endParaRPr>
          </a:p>
          <a:p>
            <a:pPr marL="0" marR="0" lvl="0" indent="0" algn="l" rtl="0">
              <a:lnSpc>
                <a:spcPct val="80000"/>
              </a:lnSpc>
              <a:spcBef>
                <a:spcPts val="280"/>
              </a:spcBef>
              <a:spcAft>
                <a:spcPts val="0"/>
              </a:spcAft>
              <a:buNone/>
            </a:pPr>
            <a:endParaRPr>
              <a:solidFill>
                <a:schemeClr val="dk1"/>
              </a:solidFill>
            </a:endParaRPr>
          </a:p>
          <a:p>
            <a:pPr marL="76200" marR="0" lvl="0" indent="0" algn="l" rtl="0">
              <a:spcBef>
                <a:spcPts val="320"/>
              </a:spcBef>
              <a:spcAft>
                <a:spcPts val="0"/>
              </a:spcAft>
              <a:buClr>
                <a:schemeClr val="dk1"/>
              </a:buClr>
              <a:buFont typeface="Noto Symbol"/>
              <a:buNone/>
            </a:pPr>
            <a:endParaRPr sz="1600" b="0" i="0" u="none" strike="noStrike" cap="none" baseline="0">
              <a:solidFill>
                <a:schemeClr val="dk1"/>
              </a:solidFill>
              <a:latin typeface="Arial"/>
              <a:ea typeface="Arial"/>
              <a:cs typeface="Arial"/>
              <a:sym typeface="Arial"/>
            </a:endParaRPr>
          </a:p>
        </p:txBody>
      </p:sp>
      <p:sp>
        <p:nvSpPr>
          <p:cNvPr id="62" name="Shape 62"/>
          <p:cNvSpPr txBox="1"/>
          <p:nvPr/>
        </p:nvSpPr>
        <p:spPr>
          <a:xfrm>
            <a:off x="6705600" y="6248400"/>
            <a:ext cx="1882775" cy="457200"/>
          </a:xfrm>
          <a:prstGeom prst="rect">
            <a:avLst/>
          </a:prstGeom>
          <a:noFill/>
          <a:ln>
            <a:noFill/>
          </a:ln>
        </p:spPr>
        <p:txBody>
          <a:bodyPr lIns="91425" tIns="45700" rIns="91425" bIns="45700" anchor="b" anchorCtr="1">
            <a:noAutofit/>
          </a:bodyPr>
          <a:lstStyle/>
          <a:p>
            <a:pPr marL="0" marR="0" lvl="0" indent="0" algn="l" rtl="0">
              <a:lnSpc>
                <a:spcPct val="100000"/>
              </a:lnSpc>
              <a:spcBef>
                <a:spcPts val="0"/>
              </a:spcBef>
              <a:spcAft>
                <a:spcPts val="0"/>
              </a:spcAft>
              <a:buNone/>
            </a:pPr>
            <a:endParaRPr sz="1800" b="0" i="0" u="none" strike="noStrike" cap="none" baseline="0">
              <a:solidFill>
                <a:schemeClr val="dk1"/>
              </a:solidFill>
              <a:latin typeface="Arial"/>
              <a:ea typeface="Arial"/>
              <a:cs typeface="Arial"/>
              <a:sym typeface="Arial"/>
            </a:endParaRPr>
          </a:p>
        </p:txBody>
      </p:sp>
      <p:sp>
        <p:nvSpPr>
          <p:cNvPr id="63" name="Shape 63"/>
          <p:cNvSpPr txBox="1"/>
          <p:nvPr/>
        </p:nvSpPr>
        <p:spPr>
          <a:xfrm>
            <a:off x="2743200" y="6248400"/>
            <a:ext cx="3809999" cy="474661"/>
          </a:xfrm>
          <a:prstGeom prst="rect">
            <a:avLst/>
          </a:prstGeom>
          <a:noFill/>
          <a:ln>
            <a:noFill/>
          </a:ln>
        </p:spPr>
        <p:txBody>
          <a:bodyPr lIns="91425" tIns="45700" rIns="91425" bIns="45700" anchor="b"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400" b="0" i="0" u="none" strike="noStrike" cap="none" baseline="0">
                <a:solidFill>
                  <a:schemeClr val="dk1"/>
                </a:solidFill>
                <a:latin typeface="Arial"/>
                <a:ea typeface="Arial"/>
                <a:cs typeface="Arial"/>
                <a:sym typeface="Arial"/>
              </a:rPr>
              <a:t>Presented by Matt Fenstemacher, Alesia Ginn, and Weslie Williford</a:t>
            </a:r>
          </a:p>
        </p:txBody>
      </p:sp>
      <p:sp>
        <p:nvSpPr>
          <p:cNvPr id="64" name="Shape 64"/>
          <p:cNvSpPr txBox="1"/>
          <p:nvPr/>
        </p:nvSpPr>
        <p:spPr>
          <a:xfrm>
            <a:off x="6705600" y="6248400"/>
            <a:ext cx="1882775" cy="457200"/>
          </a:xfrm>
          <a:prstGeom prst="rect">
            <a:avLst/>
          </a:prstGeom>
          <a:noFill/>
          <a:ln>
            <a:noFill/>
          </a:ln>
        </p:spPr>
        <p:txBody>
          <a:bodyPr lIns="91425" tIns="45700" rIns="91425" bIns="45700" anchor="b" anchorCtr="1">
            <a:noAutofit/>
          </a:bodyPr>
          <a:lstStyle/>
          <a:p>
            <a:pPr marL="0" marR="0" lvl="0" indent="0" algn="l" rtl="0">
              <a:lnSpc>
                <a:spcPct val="100000"/>
              </a:lnSpc>
              <a:spcBef>
                <a:spcPts val="0"/>
              </a:spcBef>
              <a:spcAft>
                <a:spcPts val="0"/>
              </a:spcAft>
              <a:buClr>
                <a:schemeClr val="dk1"/>
              </a:buClr>
              <a:buSzPct val="25000"/>
              <a:buFont typeface="Arial"/>
              <a:buNone/>
            </a:pPr>
            <a:r>
              <a:rPr lang="en-US" sz="1400" b="0" i="0" u="none" strike="noStrike" cap="none" baseline="0">
                <a:solidFill>
                  <a:schemeClr val="dk1"/>
                </a:solidFill>
                <a:latin typeface="Arial"/>
                <a:ea typeface="Arial"/>
                <a:cs typeface="Arial"/>
                <a:sym typeface="Arial"/>
              </a:rPr>
              <a:t>      Slide </a:t>
            </a:r>
            <a:fld id="{00000000-1234-1234-1234-123412341234}" type="slidenum">
              <a:rPr lang="en-US" sz="1400" b="0" i="0" u="none" strike="noStrike" cap="none" baseline="0">
                <a:solidFill>
                  <a:schemeClr val="dk1"/>
                </a:solidFill>
                <a:latin typeface="Arial"/>
                <a:ea typeface="Arial"/>
                <a:cs typeface="Arial"/>
                <a:sym typeface="Arial"/>
              </a:rPr>
              <a:t>3</a:t>
            </a:fld>
            <a:r>
              <a:rPr lang="en-US" sz="1400" b="0" i="0" u="none" strike="noStrike" cap="none" baseline="0">
                <a:solidFill>
                  <a:schemeClr val="dk1"/>
                </a:solidFill>
                <a:latin typeface="Arial"/>
                <a:ea typeface="Arial"/>
                <a:cs typeface="Arial"/>
                <a:sym typeface="Arial"/>
              </a:rPr>
              <a:t> </a:t>
            </a:r>
          </a:p>
        </p:txBody>
      </p:sp>
      <p:sp>
        <p:nvSpPr>
          <p:cNvPr id="65" name="Shape 65"/>
          <p:cNvSpPr txBox="1"/>
          <p:nvPr/>
        </p:nvSpPr>
        <p:spPr>
          <a:xfrm>
            <a:off x="838200" y="6248400"/>
            <a:ext cx="1828800" cy="474661"/>
          </a:xfrm>
          <a:prstGeom prst="rect">
            <a:avLst/>
          </a:prstGeom>
          <a:noFill/>
          <a:ln>
            <a:noFill/>
          </a:ln>
        </p:spPr>
        <p:txBody>
          <a:bodyPr lIns="91425" tIns="45700" rIns="91425" bIns="45700" anchor="b"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400" b="0" i="0" u="none" strike="noStrike" cap="none" baseline="0">
                <a:solidFill>
                  <a:schemeClr val="dk1"/>
                </a:solidFill>
                <a:latin typeface="Arial"/>
                <a:ea typeface="Arial"/>
                <a:cs typeface="Arial"/>
                <a:sym typeface="Arial"/>
              </a:rPr>
              <a:t>2015</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a:spLocks noGrp="1"/>
          </p:cNvSpPr>
          <p:nvPr>
            <p:ph type="title"/>
          </p:nvPr>
        </p:nvSpPr>
        <p:spPr>
          <a:xfrm>
            <a:off x="762000" y="762000"/>
            <a:ext cx="7924799" cy="685799"/>
          </a:xfrm>
          <a:prstGeom prst="roundRect">
            <a:avLst>
              <a:gd name="adj" fmla="val 16667"/>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Clr>
                <a:schemeClr val="dk2"/>
              </a:buClr>
              <a:buSzPct val="25000"/>
              <a:buFont typeface="Arial"/>
              <a:buNone/>
            </a:pPr>
            <a:r>
              <a:rPr lang="en-US" sz="3600" b="1" i="0" u="none" strike="noStrike" cap="none" baseline="0">
                <a:solidFill>
                  <a:schemeClr val="dk2"/>
                </a:solidFill>
                <a:latin typeface="Arial"/>
                <a:ea typeface="Arial"/>
                <a:cs typeface="Arial"/>
                <a:sym typeface="Arial"/>
              </a:rPr>
              <a:t>Methods</a:t>
            </a:r>
          </a:p>
        </p:txBody>
      </p:sp>
      <p:sp>
        <p:nvSpPr>
          <p:cNvPr id="71" name="Shape 71"/>
          <p:cNvSpPr txBox="1">
            <a:spLocks noGrp="1"/>
          </p:cNvSpPr>
          <p:nvPr>
            <p:ph type="body" idx="1"/>
          </p:nvPr>
        </p:nvSpPr>
        <p:spPr>
          <a:xfrm>
            <a:off x="838200" y="1828800"/>
            <a:ext cx="7693025" cy="4257674"/>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spcAft>
                <a:spcPts val="0"/>
              </a:spcAft>
              <a:buClr>
                <a:schemeClr val="dk1"/>
              </a:buClr>
              <a:buSzPct val="75000"/>
              <a:buFont typeface="Noto Symbol"/>
              <a:buChar char="●"/>
            </a:pPr>
            <a:r>
              <a:rPr lang="en-US" sz="1800" b="0" i="0" u="none" strike="noStrike" cap="none" baseline="0">
                <a:solidFill>
                  <a:schemeClr val="dk1"/>
                </a:solidFill>
                <a:latin typeface="Arial"/>
                <a:ea typeface="Arial"/>
                <a:cs typeface="Arial"/>
                <a:sym typeface="Arial"/>
              </a:rPr>
              <a:t>Patient Sample</a:t>
            </a:r>
          </a:p>
          <a:p>
            <a:pPr marL="742950" marR="0" lvl="1" indent="-285750" algn="l" rtl="0">
              <a:lnSpc>
                <a:spcPct val="80000"/>
              </a:lnSpc>
              <a:spcBef>
                <a:spcPts val="280"/>
              </a:spcBef>
              <a:spcAft>
                <a:spcPts val="0"/>
              </a:spcAft>
              <a:buClr>
                <a:schemeClr val="dk1"/>
              </a:buClr>
              <a:buSzPct val="75000"/>
              <a:buFont typeface="Noto Symbol"/>
              <a:buChar char="➢"/>
            </a:pPr>
            <a:r>
              <a:rPr lang="en-US">
                <a:solidFill>
                  <a:schemeClr val="dk1"/>
                </a:solidFill>
              </a:rPr>
              <a:t>27,971 patients were identified as Medicare beneficiaries, 65 years and older.</a:t>
            </a:r>
          </a:p>
          <a:p>
            <a:pPr marL="457200" marR="0" lvl="0" indent="0" algn="l" rtl="0">
              <a:lnSpc>
                <a:spcPct val="80000"/>
              </a:lnSpc>
              <a:spcBef>
                <a:spcPts val="280"/>
              </a:spcBef>
              <a:spcAft>
                <a:spcPts val="0"/>
              </a:spcAft>
              <a:buNone/>
            </a:pPr>
            <a:endParaRPr>
              <a:solidFill>
                <a:schemeClr val="dk1"/>
              </a:solidFill>
            </a:endParaRPr>
          </a:p>
          <a:p>
            <a:pPr marL="742950" marR="0" lvl="1" indent="-285750" algn="l" rtl="0">
              <a:lnSpc>
                <a:spcPct val="80000"/>
              </a:lnSpc>
              <a:spcBef>
                <a:spcPts val="280"/>
              </a:spcBef>
              <a:spcAft>
                <a:spcPts val="0"/>
              </a:spcAft>
              <a:buClr>
                <a:schemeClr val="dk1"/>
              </a:buClr>
              <a:buSzPct val="75000"/>
              <a:buFont typeface="Noto Symbol"/>
              <a:buChar char="➢"/>
            </a:pPr>
            <a:r>
              <a:rPr lang="en-US">
                <a:solidFill>
                  <a:schemeClr val="dk1"/>
                </a:solidFill>
              </a:rPr>
              <a:t>6, 048 patients were excluded due to emergency surgery</a:t>
            </a:r>
          </a:p>
          <a:p>
            <a:pPr marL="457200" marR="0" lvl="0" indent="0" algn="l" rtl="0">
              <a:lnSpc>
                <a:spcPct val="80000"/>
              </a:lnSpc>
              <a:spcBef>
                <a:spcPts val="280"/>
              </a:spcBef>
              <a:spcAft>
                <a:spcPts val="0"/>
              </a:spcAft>
              <a:buNone/>
            </a:pPr>
            <a:endParaRPr>
              <a:solidFill>
                <a:schemeClr val="dk1"/>
              </a:solidFill>
            </a:endParaRPr>
          </a:p>
          <a:p>
            <a:pPr marL="742950" marR="0" lvl="1" indent="-285750" algn="l" rtl="0">
              <a:lnSpc>
                <a:spcPct val="80000"/>
              </a:lnSpc>
              <a:spcBef>
                <a:spcPts val="280"/>
              </a:spcBef>
              <a:spcAft>
                <a:spcPts val="0"/>
              </a:spcAft>
              <a:buClr>
                <a:schemeClr val="dk1"/>
              </a:buClr>
              <a:buSzPct val="75000"/>
              <a:buFont typeface="Noto Symbol"/>
              <a:buChar char="➢"/>
            </a:pPr>
            <a:r>
              <a:rPr lang="en-US">
                <a:solidFill>
                  <a:schemeClr val="dk1"/>
                </a:solidFill>
              </a:rPr>
              <a:t>21,923 patients were chosen( 13,945 colectomy, 5,569 cholecystectomy, 2,409 pancreatectomy).</a:t>
            </a:r>
          </a:p>
          <a:p>
            <a:pPr marL="0" marR="0" lvl="0" indent="0" algn="l" rtl="0">
              <a:lnSpc>
                <a:spcPct val="80000"/>
              </a:lnSpc>
              <a:spcBef>
                <a:spcPts val="280"/>
              </a:spcBef>
              <a:spcAft>
                <a:spcPts val="0"/>
              </a:spcAft>
              <a:buNone/>
            </a:pPr>
            <a:endParaRPr>
              <a:solidFill>
                <a:schemeClr val="dk1"/>
              </a:solidFill>
            </a:endParaRPr>
          </a:p>
          <a:p>
            <a:pPr marR="0" lvl="0" indent="-3175" algn="l" rtl="0">
              <a:lnSpc>
                <a:spcPct val="80000"/>
              </a:lnSpc>
              <a:spcBef>
                <a:spcPts val="280"/>
              </a:spcBef>
              <a:spcAft>
                <a:spcPts val="0"/>
              </a:spcAft>
              <a:buClr>
                <a:schemeClr val="dk1"/>
              </a:buClr>
              <a:buSzPct val="77777"/>
              <a:buFont typeface="Noto Symbol"/>
              <a:buChar char="●"/>
            </a:pPr>
            <a:r>
              <a:rPr lang="en-US" sz="1800">
                <a:solidFill>
                  <a:schemeClr val="dk1"/>
                </a:solidFill>
              </a:rPr>
              <a:t>Statistical Analysis</a:t>
            </a:r>
          </a:p>
          <a:p>
            <a:pPr marR="0" lvl="1" indent="447675" algn="l" rtl="0">
              <a:lnSpc>
                <a:spcPct val="80000"/>
              </a:lnSpc>
              <a:spcBef>
                <a:spcPts val="280"/>
              </a:spcBef>
              <a:spcAft>
                <a:spcPts val="0"/>
              </a:spcAft>
              <a:buClr>
                <a:schemeClr val="dk1"/>
              </a:buClr>
              <a:buSzPct val="85714"/>
              <a:buFont typeface="Noto Symbol"/>
              <a:buChar char="➢"/>
            </a:pPr>
            <a:r>
              <a:rPr lang="en-US">
                <a:solidFill>
                  <a:schemeClr val="dk1"/>
                </a:solidFill>
              </a:rPr>
              <a:t>Descriptive statistics of patient case - mix severity measures, comorbidities, and costs were performed.</a:t>
            </a:r>
          </a:p>
          <a:p>
            <a:pPr marL="457200" marR="0" lvl="0" indent="0" algn="l" rtl="0">
              <a:lnSpc>
                <a:spcPct val="80000"/>
              </a:lnSpc>
              <a:spcBef>
                <a:spcPts val="280"/>
              </a:spcBef>
              <a:spcAft>
                <a:spcPts val="0"/>
              </a:spcAft>
              <a:buNone/>
            </a:pPr>
            <a:endParaRPr>
              <a:solidFill>
                <a:schemeClr val="dk1"/>
              </a:solidFill>
            </a:endParaRPr>
          </a:p>
          <a:p>
            <a:pPr marR="0" lvl="1" indent="457200" algn="l" rtl="0">
              <a:lnSpc>
                <a:spcPct val="80000"/>
              </a:lnSpc>
              <a:spcBef>
                <a:spcPts val="280"/>
              </a:spcBef>
              <a:spcAft>
                <a:spcPts val="0"/>
              </a:spcAft>
              <a:buClr>
                <a:schemeClr val="dk1"/>
              </a:buClr>
              <a:buSzPct val="75000"/>
              <a:buFont typeface="Noto Symbol"/>
              <a:buChar char="➢"/>
            </a:pPr>
            <a:r>
              <a:rPr lang="en-US">
                <a:solidFill>
                  <a:schemeClr val="dk1"/>
                </a:solidFill>
              </a:rPr>
              <a:t>To help explain some of the variation in cost from metropolitan to rural areas and of patients that had no complications and those that did, further statistical comparisons were performed.</a:t>
            </a:r>
          </a:p>
          <a:p>
            <a:pPr marL="0" marR="0" lvl="0" indent="0" algn="l" rtl="0">
              <a:lnSpc>
                <a:spcPct val="80000"/>
              </a:lnSpc>
              <a:spcBef>
                <a:spcPts val="280"/>
              </a:spcBef>
              <a:spcAft>
                <a:spcPts val="0"/>
              </a:spcAft>
              <a:buNone/>
            </a:pPr>
            <a:endParaRPr>
              <a:solidFill>
                <a:schemeClr val="dk1"/>
              </a:solidFill>
            </a:endParaRPr>
          </a:p>
          <a:p>
            <a:pPr marL="0" marR="0" lvl="0" indent="0" algn="l" rtl="0">
              <a:lnSpc>
                <a:spcPct val="80000"/>
              </a:lnSpc>
              <a:spcBef>
                <a:spcPts val="280"/>
              </a:spcBef>
              <a:spcAft>
                <a:spcPts val="0"/>
              </a:spcAft>
              <a:buNone/>
            </a:pPr>
            <a:r>
              <a:rPr lang="en-US" sz="1600">
                <a:solidFill>
                  <a:schemeClr val="dk1"/>
                </a:solidFill>
              </a:rPr>
              <a:t>  </a:t>
            </a:r>
          </a:p>
          <a:p>
            <a:pPr marL="342900" marR="0" lvl="0" indent="-266700" algn="l" rtl="0">
              <a:spcBef>
                <a:spcPts val="320"/>
              </a:spcBef>
              <a:spcAft>
                <a:spcPts val="0"/>
              </a:spcAft>
              <a:buClr>
                <a:schemeClr val="dk1"/>
              </a:buClr>
              <a:buFont typeface="Noto Symbol"/>
              <a:buNone/>
            </a:pPr>
            <a:endParaRPr sz="1600">
              <a:solidFill>
                <a:schemeClr val="dk1"/>
              </a:solidFill>
            </a:endParaRPr>
          </a:p>
          <a:p>
            <a:pPr marL="0" marR="0" indent="0" algn="l" rtl="0">
              <a:spcBef>
                <a:spcPts val="320"/>
              </a:spcBef>
              <a:spcAft>
                <a:spcPts val="0"/>
              </a:spcAft>
              <a:buNone/>
            </a:pPr>
            <a:endParaRPr sz="1600">
              <a:solidFill>
                <a:schemeClr val="dk1"/>
              </a:solidFill>
            </a:endParaRPr>
          </a:p>
          <a:p>
            <a:pPr marL="0" marR="0" lvl="0" indent="0" algn="l" rtl="0">
              <a:spcBef>
                <a:spcPts val="320"/>
              </a:spcBef>
              <a:spcAft>
                <a:spcPts val="0"/>
              </a:spcAft>
              <a:buNone/>
            </a:pPr>
            <a:endParaRPr sz="1600">
              <a:solidFill>
                <a:schemeClr val="dk1"/>
              </a:solidFill>
            </a:endParaRPr>
          </a:p>
        </p:txBody>
      </p:sp>
      <p:sp>
        <p:nvSpPr>
          <p:cNvPr id="72" name="Shape 72"/>
          <p:cNvSpPr txBox="1"/>
          <p:nvPr/>
        </p:nvSpPr>
        <p:spPr>
          <a:xfrm>
            <a:off x="6705600" y="6248400"/>
            <a:ext cx="1882775" cy="457200"/>
          </a:xfrm>
          <a:prstGeom prst="rect">
            <a:avLst/>
          </a:prstGeom>
          <a:noFill/>
          <a:ln>
            <a:noFill/>
          </a:ln>
        </p:spPr>
        <p:txBody>
          <a:bodyPr lIns="91425" tIns="45700" rIns="91425" bIns="45700" anchor="b" anchorCtr="1">
            <a:noAutofit/>
          </a:bodyPr>
          <a:lstStyle/>
          <a:p>
            <a:pPr marL="0" marR="0" lvl="0" indent="0" algn="l" rtl="0">
              <a:lnSpc>
                <a:spcPct val="100000"/>
              </a:lnSpc>
              <a:spcBef>
                <a:spcPts val="0"/>
              </a:spcBef>
              <a:spcAft>
                <a:spcPts val="0"/>
              </a:spcAft>
              <a:buNone/>
            </a:pPr>
            <a:endParaRPr sz="1800" b="0" i="0" u="none" strike="noStrike" cap="none" baseline="0">
              <a:solidFill>
                <a:schemeClr val="dk1"/>
              </a:solidFill>
              <a:latin typeface="Arial"/>
              <a:ea typeface="Arial"/>
              <a:cs typeface="Arial"/>
              <a:sym typeface="Arial"/>
            </a:endParaRPr>
          </a:p>
        </p:txBody>
      </p:sp>
      <p:sp>
        <p:nvSpPr>
          <p:cNvPr id="73" name="Shape 73"/>
          <p:cNvSpPr txBox="1"/>
          <p:nvPr/>
        </p:nvSpPr>
        <p:spPr>
          <a:xfrm>
            <a:off x="2743200" y="6248400"/>
            <a:ext cx="3809999" cy="474661"/>
          </a:xfrm>
          <a:prstGeom prst="rect">
            <a:avLst/>
          </a:prstGeom>
          <a:noFill/>
          <a:ln>
            <a:noFill/>
          </a:ln>
        </p:spPr>
        <p:txBody>
          <a:bodyPr lIns="91425" tIns="45700" rIns="91425" bIns="45700" anchor="b"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400" b="0" i="0" u="none" strike="noStrike" cap="none" baseline="0">
                <a:solidFill>
                  <a:schemeClr val="dk1"/>
                </a:solidFill>
                <a:latin typeface="Arial"/>
                <a:ea typeface="Arial"/>
                <a:cs typeface="Arial"/>
                <a:sym typeface="Arial"/>
              </a:rPr>
              <a:t>Presented by Matt Fenstemacher, Alesia Ginn, and Weslie Williford</a:t>
            </a:r>
          </a:p>
        </p:txBody>
      </p:sp>
      <p:sp>
        <p:nvSpPr>
          <p:cNvPr id="74" name="Shape 74"/>
          <p:cNvSpPr txBox="1"/>
          <p:nvPr/>
        </p:nvSpPr>
        <p:spPr>
          <a:xfrm>
            <a:off x="6705600" y="6248400"/>
            <a:ext cx="1882775" cy="457200"/>
          </a:xfrm>
          <a:prstGeom prst="rect">
            <a:avLst/>
          </a:prstGeom>
          <a:noFill/>
          <a:ln>
            <a:noFill/>
          </a:ln>
        </p:spPr>
        <p:txBody>
          <a:bodyPr lIns="91425" tIns="45700" rIns="91425" bIns="45700" anchor="b" anchorCtr="1">
            <a:noAutofit/>
          </a:bodyPr>
          <a:lstStyle/>
          <a:p>
            <a:pPr marL="0" marR="0" lvl="0" indent="0" algn="l" rtl="0">
              <a:lnSpc>
                <a:spcPct val="100000"/>
              </a:lnSpc>
              <a:spcBef>
                <a:spcPts val="0"/>
              </a:spcBef>
              <a:spcAft>
                <a:spcPts val="0"/>
              </a:spcAft>
              <a:buClr>
                <a:schemeClr val="dk1"/>
              </a:buClr>
              <a:buSzPct val="25000"/>
              <a:buFont typeface="Arial"/>
              <a:buNone/>
            </a:pPr>
            <a:r>
              <a:rPr lang="en-US" sz="1400" b="0" i="0" u="none" strike="noStrike" cap="none" baseline="0">
                <a:solidFill>
                  <a:schemeClr val="dk1"/>
                </a:solidFill>
                <a:latin typeface="Arial"/>
                <a:ea typeface="Arial"/>
                <a:cs typeface="Arial"/>
                <a:sym typeface="Arial"/>
              </a:rPr>
              <a:t>      Slide </a:t>
            </a:r>
            <a:fld id="{00000000-1234-1234-1234-123412341234}" type="slidenum">
              <a:rPr lang="en-US" sz="1400" b="0" i="0" u="none" strike="noStrike" cap="none" baseline="0">
                <a:solidFill>
                  <a:schemeClr val="dk1"/>
                </a:solidFill>
                <a:latin typeface="Arial"/>
                <a:ea typeface="Arial"/>
                <a:cs typeface="Arial"/>
                <a:sym typeface="Arial"/>
              </a:rPr>
              <a:t>4</a:t>
            </a:fld>
            <a:r>
              <a:rPr lang="en-US" sz="1400" b="0" i="0" u="none" strike="noStrike" cap="none" baseline="0">
                <a:solidFill>
                  <a:schemeClr val="dk1"/>
                </a:solidFill>
                <a:latin typeface="Arial"/>
                <a:ea typeface="Arial"/>
                <a:cs typeface="Arial"/>
                <a:sym typeface="Arial"/>
              </a:rPr>
              <a:t> </a:t>
            </a:r>
          </a:p>
        </p:txBody>
      </p:sp>
      <p:sp>
        <p:nvSpPr>
          <p:cNvPr id="75" name="Shape 75"/>
          <p:cNvSpPr txBox="1"/>
          <p:nvPr/>
        </p:nvSpPr>
        <p:spPr>
          <a:xfrm>
            <a:off x="838200" y="6248400"/>
            <a:ext cx="1828800" cy="474661"/>
          </a:xfrm>
          <a:prstGeom prst="rect">
            <a:avLst/>
          </a:prstGeom>
          <a:noFill/>
          <a:ln>
            <a:noFill/>
          </a:ln>
        </p:spPr>
        <p:txBody>
          <a:bodyPr lIns="91425" tIns="45700" rIns="91425" bIns="45700" anchor="b"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400" b="0" i="0" u="none" strike="noStrike" cap="none" baseline="0">
                <a:solidFill>
                  <a:schemeClr val="dk1"/>
                </a:solidFill>
                <a:latin typeface="Arial"/>
                <a:ea typeface="Arial"/>
                <a:cs typeface="Arial"/>
                <a:sym typeface="Arial"/>
              </a:rPr>
              <a:t>2015</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a:spLocks noGrp="1"/>
          </p:cNvSpPr>
          <p:nvPr>
            <p:ph type="title"/>
          </p:nvPr>
        </p:nvSpPr>
        <p:spPr>
          <a:xfrm>
            <a:off x="722250" y="1143000"/>
            <a:ext cx="7924799" cy="685799"/>
          </a:xfrm>
          <a:prstGeom prst="roundRect">
            <a:avLst>
              <a:gd name="adj" fmla="val 16667"/>
            </a:avLst>
          </a:prstGeom>
        </p:spPr>
        <p:txBody>
          <a:bodyPr lIns="91425" tIns="91425" rIns="91425" bIns="91425" anchor="b" anchorCtr="0">
            <a:noAutofit/>
          </a:bodyPr>
          <a:lstStyle/>
          <a:p>
            <a:pPr lvl="0" rtl="0">
              <a:spcBef>
                <a:spcPts val="0"/>
              </a:spcBef>
              <a:buClr>
                <a:schemeClr val="dk2"/>
              </a:buClr>
              <a:buSzPct val="25000"/>
              <a:buFont typeface="Arial"/>
              <a:buNone/>
            </a:pPr>
            <a:r>
              <a:rPr lang="en-US" sz="3600" b="1">
                <a:solidFill>
                  <a:schemeClr val="dk2"/>
                </a:solidFill>
              </a:rPr>
              <a:t>Results </a:t>
            </a:r>
          </a:p>
          <a:p>
            <a:pPr>
              <a:spcBef>
                <a:spcPts val="0"/>
              </a:spcBef>
              <a:buNone/>
            </a:pPr>
            <a:endParaRPr/>
          </a:p>
        </p:txBody>
      </p:sp>
      <p:sp>
        <p:nvSpPr>
          <p:cNvPr id="81" name="Shape 81"/>
          <p:cNvSpPr txBox="1">
            <a:spLocks noGrp="1"/>
          </p:cNvSpPr>
          <p:nvPr>
            <p:ph type="body" idx="1"/>
          </p:nvPr>
        </p:nvSpPr>
        <p:spPr>
          <a:xfrm>
            <a:off x="838200" y="1828800"/>
            <a:ext cx="7750200" cy="4838700"/>
          </a:xfrm>
          <a:prstGeom prst="rect">
            <a:avLst/>
          </a:prstGeom>
        </p:spPr>
        <p:txBody>
          <a:bodyPr lIns="91425" tIns="91425" rIns="91425" bIns="91425" anchor="t" anchorCtr="0">
            <a:noAutofit/>
          </a:bodyPr>
          <a:lstStyle/>
          <a:p>
            <a:pPr marL="457200" lvl="0" indent="-317500" rtl="0">
              <a:spcBef>
                <a:spcPts val="0"/>
              </a:spcBef>
              <a:buClr>
                <a:schemeClr val="dk1"/>
              </a:buClr>
              <a:buSzPct val="100000"/>
              <a:buFont typeface="Noto Symbol"/>
              <a:buChar char="●"/>
            </a:pPr>
            <a:r>
              <a:rPr lang="en-US" dirty="0"/>
              <a:t>Patient case-mix severities and comorbidities associated with costs-&gt; </a:t>
            </a:r>
            <a:r>
              <a:rPr lang="en-US" dirty="0">
                <a:solidFill>
                  <a:srgbClr val="2E2E2E"/>
                </a:solidFill>
              </a:rPr>
              <a:t>(estimate 1.72, 95% CI 1.57 to 1.87) dependency on functional status-&gt;  (estimate 1.63, 95% CI 1.53 to 1.74)</a:t>
            </a:r>
          </a:p>
          <a:p>
            <a:pPr marL="0" indent="0" rtl="0">
              <a:spcBef>
                <a:spcPts val="0"/>
              </a:spcBef>
              <a:buNone/>
            </a:pPr>
            <a:endParaRPr dirty="0">
              <a:solidFill>
                <a:srgbClr val="2E2E2E"/>
              </a:solidFill>
            </a:endParaRPr>
          </a:p>
          <a:p>
            <a:pPr marL="0" indent="0" rtl="0">
              <a:spcBef>
                <a:spcPts val="0"/>
              </a:spcBef>
              <a:buNone/>
            </a:pPr>
            <a:endParaRPr sz="1100" b="1" dirty="0"/>
          </a:p>
          <a:p>
            <a:pPr marL="0" indent="0" rtl="0">
              <a:spcBef>
                <a:spcPts val="0"/>
              </a:spcBef>
              <a:buNone/>
            </a:pPr>
            <a:endParaRPr sz="1100" b="1" dirty="0"/>
          </a:p>
          <a:p>
            <a:pPr marL="0" indent="0" rtl="0">
              <a:spcBef>
                <a:spcPts val="0"/>
              </a:spcBef>
              <a:buNone/>
            </a:pPr>
            <a:endParaRPr sz="1100" b="1" dirty="0"/>
          </a:p>
          <a:p>
            <a:pPr marL="0" indent="0" rtl="0">
              <a:spcBef>
                <a:spcPts val="0"/>
              </a:spcBef>
              <a:buNone/>
            </a:pPr>
            <a:endParaRPr sz="1100" b="1" dirty="0"/>
          </a:p>
          <a:p>
            <a:pPr marL="0" indent="0" rtl="0">
              <a:spcBef>
                <a:spcPts val="0"/>
              </a:spcBef>
              <a:buNone/>
            </a:pPr>
            <a:endParaRPr sz="1100" b="1" dirty="0"/>
          </a:p>
          <a:p>
            <a:pPr marL="0" indent="0" rtl="0">
              <a:spcBef>
                <a:spcPts val="0"/>
              </a:spcBef>
              <a:buNone/>
            </a:pPr>
            <a:endParaRPr sz="1100" b="1" dirty="0"/>
          </a:p>
          <a:p>
            <a:pPr marL="0" indent="0" rtl="0">
              <a:spcBef>
                <a:spcPts val="0"/>
              </a:spcBef>
              <a:buNone/>
            </a:pPr>
            <a:endParaRPr sz="1100" b="1" dirty="0"/>
          </a:p>
          <a:p>
            <a:pPr marL="0" indent="0" rtl="0">
              <a:spcBef>
                <a:spcPts val="0"/>
              </a:spcBef>
              <a:buNone/>
            </a:pPr>
            <a:endParaRPr sz="1100" b="1" dirty="0"/>
          </a:p>
          <a:p>
            <a:pPr marL="0" indent="0" rtl="0">
              <a:spcBef>
                <a:spcPts val="0"/>
              </a:spcBef>
              <a:buNone/>
            </a:pPr>
            <a:endParaRPr lang="en-US" sz="1100" b="1" dirty="0" smtClean="0"/>
          </a:p>
          <a:p>
            <a:pPr marL="0" indent="0" rtl="0">
              <a:spcBef>
                <a:spcPts val="0"/>
              </a:spcBef>
              <a:buNone/>
            </a:pPr>
            <a:endParaRPr lang="en-US" sz="1100" b="1" dirty="0"/>
          </a:p>
          <a:p>
            <a:pPr marL="0" indent="0" rtl="0">
              <a:spcBef>
                <a:spcPts val="0"/>
              </a:spcBef>
              <a:buNone/>
            </a:pPr>
            <a:endParaRPr lang="en-US" sz="1100" b="1" dirty="0" smtClean="0"/>
          </a:p>
          <a:p>
            <a:pPr marL="0" indent="0" rtl="0">
              <a:spcBef>
                <a:spcPts val="0"/>
              </a:spcBef>
              <a:buNone/>
            </a:pPr>
            <a:endParaRPr lang="en-US" sz="1100" b="1" dirty="0"/>
          </a:p>
          <a:p>
            <a:pPr marL="0" indent="0" rtl="0">
              <a:spcBef>
                <a:spcPts val="0"/>
              </a:spcBef>
              <a:buNone/>
            </a:pPr>
            <a:endParaRPr lang="en-US" sz="1100" b="1" dirty="0" smtClean="0"/>
          </a:p>
          <a:p>
            <a:pPr marL="0" indent="0" rtl="0">
              <a:spcBef>
                <a:spcPts val="0"/>
              </a:spcBef>
              <a:buNone/>
            </a:pPr>
            <a:endParaRPr lang="en-US" sz="1100" b="1" dirty="0"/>
          </a:p>
          <a:p>
            <a:pPr marL="0" indent="0" rtl="0">
              <a:spcBef>
                <a:spcPts val="0"/>
              </a:spcBef>
              <a:buNone/>
            </a:pPr>
            <a:endParaRPr lang="en-US" sz="1100" b="1" dirty="0" smtClean="0"/>
          </a:p>
          <a:p>
            <a:pPr marL="0" indent="0" rtl="0">
              <a:spcBef>
                <a:spcPts val="0"/>
              </a:spcBef>
              <a:buNone/>
            </a:pPr>
            <a:endParaRPr sz="1100" b="1" dirty="0"/>
          </a:p>
          <a:p>
            <a:pPr marL="0" indent="0" rtl="0">
              <a:spcBef>
                <a:spcPts val="0"/>
              </a:spcBef>
              <a:buNone/>
            </a:pPr>
            <a:endParaRPr sz="1100" b="1" dirty="0"/>
          </a:p>
          <a:p>
            <a:pPr marL="0" indent="0" rtl="0">
              <a:spcBef>
                <a:spcPts val="0"/>
              </a:spcBef>
              <a:buNone/>
            </a:pPr>
            <a:endParaRPr sz="1100" b="1" dirty="0"/>
          </a:p>
          <a:p>
            <a:pPr marL="0" lvl="0" indent="0" rtl="0">
              <a:spcBef>
                <a:spcPts val="0"/>
              </a:spcBef>
              <a:buNone/>
            </a:pPr>
            <a:r>
              <a:rPr lang="en-US" sz="1000" b="1" dirty="0"/>
              <a:t>Hospital Costs by Cost Center of Inpatient Hospitalization for Medicare Patients Undergoing Major Abdominal Surgery,  </a:t>
            </a:r>
            <a:r>
              <a:rPr lang="en-US" sz="1000" dirty="0" err="1"/>
              <a:t>Stey</a:t>
            </a:r>
            <a:r>
              <a:rPr lang="en-US" sz="1000" dirty="0"/>
              <a:t>, Anne M., Brook, Robert H., Needleman, Jack, Hall, Bruce L., </a:t>
            </a:r>
            <a:r>
              <a:rPr lang="en-US" sz="1000" dirty="0" err="1"/>
              <a:t>Zingmond</a:t>
            </a:r>
            <a:r>
              <a:rPr lang="en-US" sz="1000" dirty="0"/>
              <a:t>, David S., Lawson, Elise H., </a:t>
            </a:r>
            <a:r>
              <a:rPr lang="en-US" sz="1000" dirty="0" err="1"/>
              <a:t>Ko</a:t>
            </a:r>
            <a:r>
              <a:rPr lang="en-US" sz="1000" dirty="0"/>
              <a:t>, Clifford </a:t>
            </a:r>
            <a:r>
              <a:rPr lang="en-US" sz="1000" dirty="0" err="1"/>
              <a:t>Y.,Journal</a:t>
            </a:r>
            <a:r>
              <a:rPr lang="en-US" sz="1000" dirty="0"/>
              <a:t> of the American College of Surgeons , Volume 220 , Issue 2 ,p.214. Web. </a:t>
            </a:r>
            <a:r>
              <a:rPr lang="en-US" sz="1000" u="sng" dirty="0">
                <a:solidFill>
                  <a:schemeClr val="dk1"/>
                </a:solidFill>
                <a:hlinkClick r:id="rId3"/>
              </a:rPr>
              <a:t>http://www.journalacs.org/article/S1072-7515(14)01795-5/abstract</a:t>
            </a:r>
            <a:r>
              <a:rPr lang="en-US" sz="1000" dirty="0"/>
              <a:t> Retrieved 6 Feb 2015</a:t>
            </a:r>
          </a:p>
        </p:txBody>
      </p:sp>
      <p:sp>
        <p:nvSpPr>
          <p:cNvPr id="82" name="Shape 82"/>
          <p:cNvSpPr txBox="1">
            <a:spLocks noGrp="1"/>
          </p:cNvSpPr>
          <p:nvPr>
            <p:ph type="sldNum" idx="12"/>
          </p:nvPr>
        </p:nvSpPr>
        <p:spPr>
          <a:xfrm>
            <a:off x="6705600" y="6248400"/>
            <a:ext cx="1882800" cy="457200"/>
          </a:xfrm>
          <a:prstGeom prst="rect">
            <a:avLst/>
          </a:prstGeom>
        </p:spPr>
        <p:txBody>
          <a:bodyPr lIns="91425" tIns="45700" rIns="91425" bIns="45700" anchor="b" anchorCtr="1">
            <a:noAutofit/>
          </a:bodyPr>
          <a:lstStyle/>
          <a:p>
            <a:pPr lvl="0">
              <a:spcBef>
                <a:spcPts val="0"/>
              </a:spcBef>
              <a:buClr>
                <a:schemeClr val="dk1"/>
              </a:buClr>
              <a:buSzPct val="25000"/>
              <a:buFont typeface="Arial"/>
              <a:buNone/>
            </a:pPr>
            <a:r>
              <a:rPr lang="en-US"/>
              <a:t>      Slide </a:t>
            </a:r>
            <a:fld id="{00000000-1234-1234-1234-123412341234}" type="slidenum">
              <a:rPr lang="en-US"/>
              <a:t>5</a:t>
            </a:fld>
            <a:r>
              <a:rPr lang="en-US"/>
              <a:t> </a:t>
            </a:r>
          </a:p>
        </p:txBody>
      </p:sp>
      <p:pic>
        <p:nvPicPr>
          <p:cNvPr id="83" name="Shape 83"/>
          <p:cNvPicPr preferRelativeResize="0"/>
          <p:nvPr/>
        </p:nvPicPr>
        <p:blipFill rotWithShape="1">
          <a:blip r:embed="rId4">
            <a:alphaModFix/>
          </a:blip>
          <a:srcRect l="22397" t="26611" r="49700" b="41461"/>
          <a:stretch/>
        </p:blipFill>
        <p:spPr>
          <a:xfrm>
            <a:off x="2023550" y="2434700"/>
            <a:ext cx="5472223" cy="3131224"/>
          </a:xfrm>
          <a:prstGeom prst="rect">
            <a:avLst/>
          </a:prstGeom>
          <a:noFill/>
          <a:ln>
            <a:noFill/>
          </a:ln>
        </p:spPr>
      </p:pic>
      <p:sp>
        <p:nvSpPr>
          <p:cNvPr id="84" name="Shape 84"/>
          <p:cNvSpPr txBox="1"/>
          <p:nvPr/>
        </p:nvSpPr>
        <p:spPr>
          <a:xfrm>
            <a:off x="2743200" y="6248400"/>
            <a:ext cx="3809999" cy="474599"/>
          </a:xfrm>
          <a:prstGeom prst="rect">
            <a:avLst/>
          </a:prstGeom>
          <a:noFill/>
          <a:ln>
            <a:noFill/>
          </a:ln>
        </p:spPr>
        <p:txBody>
          <a:bodyPr lIns="91425" tIns="45700" rIns="91425" bIns="45700" anchor="b"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400" b="0" i="0" u="none" strike="noStrike" cap="none" baseline="0">
                <a:solidFill>
                  <a:schemeClr val="dk1"/>
                </a:solidFill>
                <a:latin typeface="Arial"/>
                <a:ea typeface="Arial"/>
                <a:cs typeface="Arial"/>
                <a:sym typeface="Arial"/>
              </a:rPr>
              <a:t>Presented by Matt Fenstemacher, Alesia Ginn, and Weslie Williford</a:t>
            </a:r>
          </a:p>
        </p:txBody>
      </p:sp>
      <p:sp>
        <p:nvSpPr>
          <p:cNvPr id="85" name="Shape 85"/>
          <p:cNvSpPr txBox="1"/>
          <p:nvPr/>
        </p:nvSpPr>
        <p:spPr>
          <a:xfrm>
            <a:off x="838200" y="6248400"/>
            <a:ext cx="1828800" cy="474599"/>
          </a:xfrm>
          <a:prstGeom prst="rect">
            <a:avLst/>
          </a:prstGeom>
          <a:noFill/>
          <a:ln>
            <a:noFill/>
          </a:ln>
        </p:spPr>
        <p:txBody>
          <a:bodyPr lIns="91425" tIns="45700" rIns="91425" bIns="45700" anchor="b"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400" b="0" i="0" u="none" strike="noStrike" cap="none" baseline="0">
                <a:solidFill>
                  <a:schemeClr val="dk1"/>
                </a:solidFill>
                <a:latin typeface="Arial"/>
                <a:ea typeface="Arial"/>
                <a:cs typeface="Arial"/>
                <a:sym typeface="Arial"/>
              </a:rPr>
              <a:t>2015</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a:spLocks noGrp="1"/>
          </p:cNvSpPr>
          <p:nvPr>
            <p:ph type="title"/>
          </p:nvPr>
        </p:nvSpPr>
        <p:spPr>
          <a:xfrm>
            <a:off x="762000" y="762000"/>
            <a:ext cx="7924799" cy="685799"/>
          </a:xfrm>
          <a:prstGeom prst="roundRect">
            <a:avLst>
              <a:gd name="adj" fmla="val 16667"/>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Clr>
                <a:schemeClr val="dk2"/>
              </a:buClr>
              <a:buSzPct val="25000"/>
              <a:buFont typeface="Arial"/>
              <a:buNone/>
            </a:pPr>
            <a:r>
              <a:rPr lang="en-US" sz="3600" b="1" i="0" u="none" strike="noStrike" cap="none" baseline="0">
                <a:solidFill>
                  <a:schemeClr val="dk2"/>
                </a:solidFill>
                <a:latin typeface="Arial"/>
                <a:ea typeface="Arial"/>
                <a:cs typeface="Arial"/>
                <a:sym typeface="Arial"/>
              </a:rPr>
              <a:t>Results </a:t>
            </a:r>
          </a:p>
        </p:txBody>
      </p:sp>
      <p:sp>
        <p:nvSpPr>
          <p:cNvPr id="92" name="Shape 92"/>
          <p:cNvSpPr txBox="1">
            <a:spLocks noGrp="1"/>
          </p:cNvSpPr>
          <p:nvPr>
            <p:ph type="body" idx="1"/>
          </p:nvPr>
        </p:nvSpPr>
        <p:spPr>
          <a:xfrm>
            <a:off x="838200" y="1828800"/>
            <a:ext cx="7693025" cy="4257674"/>
          </a:xfrm>
          <a:prstGeom prst="rect">
            <a:avLst/>
          </a:prstGeom>
          <a:noFill/>
          <a:ln>
            <a:noFill/>
          </a:ln>
        </p:spPr>
        <p:txBody>
          <a:bodyPr lIns="91425" tIns="45700" rIns="91425" bIns="45700" anchor="t" anchorCtr="0">
            <a:noAutofit/>
          </a:bodyPr>
          <a:lstStyle/>
          <a:p>
            <a:pPr marL="0" marR="0" indent="0" algn="l" rtl="0">
              <a:lnSpc>
                <a:spcPct val="80000"/>
              </a:lnSpc>
              <a:spcBef>
                <a:spcPts val="0"/>
              </a:spcBef>
              <a:spcAft>
                <a:spcPts val="0"/>
              </a:spcAft>
              <a:buNone/>
            </a:pPr>
            <a:r>
              <a:rPr lang="en-US" sz="1600" dirty="0">
                <a:solidFill>
                  <a:schemeClr val="dk1"/>
                </a:solidFill>
              </a:rPr>
              <a:t>Below is a  table showing the distribution of hospital costs by cost centers in correlation to the occurrence of postoperative complications</a:t>
            </a:r>
            <a:r>
              <a:rPr lang="en-US" sz="1600" dirty="0" smtClean="0">
                <a:solidFill>
                  <a:schemeClr val="dk1"/>
                </a:solidFill>
              </a:rPr>
              <a:t>.</a:t>
            </a:r>
          </a:p>
          <a:p>
            <a:pPr marL="0" marR="0" indent="0" algn="l" rtl="0">
              <a:lnSpc>
                <a:spcPct val="80000"/>
              </a:lnSpc>
              <a:spcBef>
                <a:spcPts val="0"/>
              </a:spcBef>
              <a:spcAft>
                <a:spcPts val="0"/>
              </a:spcAft>
              <a:buNone/>
            </a:pPr>
            <a:endParaRPr lang="en-US" sz="1600" dirty="0">
              <a:solidFill>
                <a:schemeClr val="dk1"/>
              </a:solidFill>
            </a:endParaRPr>
          </a:p>
          <a:p>
            <a:pPr marL="0" marR="0" indent="0" algn="l" rtl="0">
              <a:lnSpc>
                <a:spcPct val="80000"/>
              </a:lnSpc>
              <a:spcBef>
                <a:spcPts val="0"/>
              </a:spcBef>
              <a:spcAft>
                <a:spcPts val="0"/>
              </a:spcAft>
              <a:buNone/>
            </a:pPr>
            <a:endParaRPr lang="en-US" sz="1600" dirty="0" smtClean="0">
              <a:solidFill>
                <a:schemeClr val="dk1"/>
              </a:solidFill>
            </a:endParaRPr>
          </a:p>
          <a:p>
            <a:pPr marL="0" marR="0" indent="0" algn="l" rtl="0">
              <a:lnSpc>
                <a:spcPct val="80000"/>
              </a:lnSpc>
              <a:spcBef>
                <a:spcPts val="0"/>
              </a:spcBef>
              <a:spcAft>
                <a:spcPts val="0"/>
              </a:spcAft>
              <a:buNone/>
            </a:pPr>
            <a:endParaRPr lang="en-US" sz="1600" dirty="0">
              <a:solidFill>
                <a:schemeClr val="dk1"/>
              </a:solidFill>
            </a:endParaRPr>
          </a:p>
          <a:p>
            <a:pPr marL="0" marR="0" indent="0" algn="l" rtl="0">
              <a:lnSpc>
                <a:spcPct val="80000"/>
              </a:lnSpc>
              <a:spcBef>
                <a:spcPts val="0"/>
              </a:spcBef>
              <a:spcAft>
                <a:spcPts val="0"/>
              </a:spcAft>
              <a:buNone/>
            </a:pPr>
            <a:endParaRPr lang="en-US" sz="1600" dirty="0">
              <a:solidFill>
                <a:schemeClr val="dk1"/>
              </a:solidFill>
            </a:endParaRPr>
          </a:p>
          <a:p>
            <a:pPr marL="0" marR="0" indent="0" algn="l" rtl="0">
              <a:lnSpc>
                <a:spcPct val="80000"/>
              </a:lnSpc>
              <a:spcBef>
                <a:spcPts val="0"/>
              </a:spcBef>
              <a:spcAft>
                <a:spcPts val="0"/>
              </a:spcAft>
              <a:buNone/>
            </a:pPr>
            <a:endParaRPr sz="1600" dirty="0">
              <a:solidFill>
                <a:schemeClr val="dk1"/>
              </a:solidFill>
            </a:endParaRPr>
          </a:p>
          <a:p>
            <a:pPr marL="0" marR="0" indent="0" algn="l" rtl="0">
              <a:lnSpc>
                <a:spcPct val="80000"/>
              </a:lnSpc>
              <a:spcBef>
                <a:spcPts val="0"/>
              </a:spcBef>
              <a:spcAft>
                <a:spcPts val="0"/>
              </a:spcAft>
              <a:buNone/>
            </a:pPr>
            <a:endParaRPr sz="1600" dirty="0">
              <a:solidFill>
                <a:schemeClr val="dk1"/>
              </a:solidFill>
            </a:endParaRPr>
          </a:p>
          <a:p>
            <a:pPr marL="0" marR="0" indent="0" algn="l" rtl="0">
              <a:lnSpc>
                <a:spcPct val="80000"/>
              </a:lnSpc>
              <a:spcBef>
                <a:spcPts val="0"/>
              </a:spcBef>
              <a:spcAft>
                <a:spcPts val="0"/>
              </a:spcAft>
              <a:buNone/>
            </a:pPr>
            <a:endParaRPr sz="1600" dirty="0">
              <a:solidFill>
                <a:schemeClr val="dk1"/>
              </a:solidFill>
            </a:endParaRPr>
          </a:p>
          <a:p>
            <a:pPr marL="0" marR="0" indent="0" algn="l" rtl="0">
              <a:lnSpc>
                <a:spcPct val="80000"/>
              </a:lnSpc>
              <a:spcBef>
                <a:spcPts val="0"/>
              </a:spcBef>
              <a:spcAft>
                <a:spcPts val="0"/>
              </a:spcAft>
              <a:buNone/>
            </a:pPr>
            <a:endParaRPr sz="1600" dirty="0">
              <a:solidFill>
                <a:schemeClr val="dk1"/>
              </a:solidFill>
            </a:endParaRPr>
          </a:p>
          <a:p>
            <a:pPr marL="0" marR="0" indent="0" algn="l" rtl="0">
              <a:lnSpc>
                <a:spcPct val="80000"/>
              </a:lnSpc>
              <a:spcBef>
                <a:spcPts val="0"/>
              </a:spcBef>
              <a:spcAft>
                <a:spcPts val="0"/>
              </a:spcAft>
              <a:buNone/>
            </a:pPr>
            <a:endParaRPr sz="1600" dirty="0">
              <a:solidFill>
                <a:schemeClr val="dk1"/>
              </a:solidFill>
            </a:endParaRPr>
          </a:p>
          <a:p>
            <a:pPr marL="0" marR="0" indent="0" algn="l" rtl="0">
              <a:lnSpc>
                <a:spcPct val="80000"/>
              </a:lnSpc>
              <a:spcBef>
                <a:spcPts val="0"/>
              </a:spcBef>
              <a:spcAft>
                <a:spcPts val="0"/>
              </a:spcAft>
              <a:buNone/>
            </a:pPr>
            <a:endParaRPr sz="1600" dirty="0">
              <a:solidFill>
                <a:schemeClr val="dk1"/>
              </a:solidFill>
            </a:endParaRPr>
          </a:p>
          <a:p>
            <a:pPr marL="0" marR="0" indent="0" algn="l" rtl="0">
              <a:lnSpc>
                <a:spcPct val="80000"/>
              </a:lnSpc>
              <a:spcBef>
                <a:spcPts val="0"/>
              </a:spcBef>
              <a:spcAft>
                <a:spcPts val="0"/>
              </a:spcAft>
              <a:buNone/>
            </a:pPr>
            <a:endParaRPr sz="1600" dirty="0">
              <a:solidFill>
                <a:schemeClr val="dk1"/>
              </a:solidFill>
            </a:endParaRPr>
          </a:p>
          <a:p>
            <a:pPr marL="0" marR="0" indent="0" algn="l" rtl="0">
              <a:lnSpc>
                <a:spcPct val="80000"/>
              </a:lnSpc>
              <a:spcBef>
                <a:spcPts val="0"/>
              </a:spcBef>
              <a:spcAft>
                <a:spcPts val="0"/>
              </a:spcAft>
              <a:buNone/>
            </a:pPr>
            <a:endParaRPr sz="1600" dirty="0">
              <a:solidFill>
                <a:schemeClr val="dk1"/>
              </a:solidFill>
            </a:endParaRPr>
          </a:p>
          <a:p>
            <a:pPr marL="0" marR="0" indent="0" algn="l" rtl="0">
              <a:lnSpc>
                <a:spcPct val="80000"/>
              </a:lnSpc>
              <a:spcBef>
                <a:spcPts val="0"/>
              </a:spcBef>
              <a:spcAft>
                <a:spcPts val="0"/>
              </a:spcAft>
              <a:buNone/>
            </a:pPr>
            <a:endParaRPr sz="1600" dirty="0">
              <a:solidFill>
                <a:schemeClr val="dk1"/>
              </a:solidFill>
            </a:endParaRPr>
          </a:p>
          <a:p>
            <a:pPr marL="0" marR="0" indent="0" algn="l" rtl="0">
              <a:lnSpc>
                <a:spcPct val="80000"/>
              </a:lnSpc>
              <a:spcBef>
                <a:spcPts val="0"/>
              </a:spcBef>
              <a:spcAft>
                <a:spcPts val="0"/>
              </a:spcAft>
              <a:buNone/>
            </a:pPr>
            <a:endParaRPr sz="1600" dirty="0">
              <a:solidFill>
                <a:schemeClr val="dk1"/>
              </a:solidFill>
            </a:endParaRPr>
          </a:p>
          <a:p>
            <a:pPr marL="0" marR="0" indent="0" algn="l" rtl="0">
              <a:lnSpc>
                <a:spcPct val="80000"/>
              </a:lnSpc>
              <a:spcBef>
                <a:spcPts val="0"/>
              </a:spcBef>
              <a:spcAft>
                <a:spcPts val="0"/>
              </a:spcAft>
              <a:buNone/>
            </a:pPr>
            <a:endParaRPr sz="1600" dirty="0">
              <a:solidFill>
                <a:schemeClr val="dk1"/>
              </a:solidFill>
            </a:endParaRPr>
          </a:p>
          <a:p>
            <a:pPr marL="0" marR="0" indent="0" algn="l" rtl="0">
              <a:lnSpc>
                <a:spcPct val="80000"/>
              </a:lnSpc>
              <a:spcBef>
                <a:spcPts val="0"/>
              </a:spcBef>
              <a:spcAft>
                <a:spcPts val="0"/>
              </a:spcAft>
              <a:buNone/>
            </a:pPr>
            <a:endParaRPr sz="1600" dirty="0">
              <a:solidFill>
                <a:schemeClr val="dk1"/>
              </a:solidFill>
            </a:endParaRPr>
          </a:p>
          <a:p>
            <a:pPr marL="0" marR="0" indent="0" algn="l" rtl="0">
              <a:lnSpc>
                <a:spcPct val="80000"/>
              </a:lnSpc>
              <a:spcBef>
                <a:spcPts val="0"/>
              </a:spcBef>
              <a:spcAft>
                <a:spcPts val="0"/>
              </a:spcAft>
              <a:buNone/>
            </a:pPr>
            <a:r>
              <a:rPr lang="en-US" sz="1000" b="1" dirty="0"/>
              <a:t>Hospital Costs by Cost Center of Inpatient Hospitalization for Medicare Patients Undergoing Major Abdominal Surgery,  </a:t>
            </a:r>
            <a:r>
              <a:rPr lang="en-US" sz="1000" dirty="0" err="1"/>
              <a:t>Stey</a:t>
            </a:r>
            <a:r>
              <a:rPr lang="en-US" sz="1000" dirty="0"/>
              <a:t>, Anne M., Brook, Robert H., Needleman, Jack, Hall, Bruce L., </a:t>
            </a:r>
            <a:r>
              <a:rPr lang="en-US" sz="1000" dirty="0" err="1"/>
              <a:t>Zingmond</a:t>
            </a:r>
            <a:r>
              <a:rPr lang="en-US" sz="1000" dirty="0"/>
              <a:t>, David S., Lawson, Elise H., </a:t>
            </a:r>
            <a:r>
              <a:rPr lang="en-US" sz="1000" dirty="0" err="1"/>
              <a:t>Ko</a:t>
            </a:r>
            <a:r>
              <a:rPr lang="en-US" sz="1000" dirty="0"/>
              <a:t>, Clifford </a:t>
            </a:r>
            <a:r>
              <a:rPr lang="en-US" sz="1000" dirty="0" err="1"/>
              <a:t>Y.,Journal</a:t>
            </a:r>
            <a:r>
              <a:rPr lang="en-US" sz="1000" dirty="0"/>
              <a:t> of the American College of Surgeons , Volume 220 , Issue 2 ,p. 215. Web. </a:t>
            </a:r>
            <a:r>
              <a:rPr lang="en-US" sz="1000" u="sng" dirty="0">
                <a:solidFill>
                  <a:schemeClr val="dk1"/>
                </a:solidFill>
                <a:hlinkClick r:id="rId3"/>
              </a:rPr>
              <a:t>http://www.journalacs.org/article/S1072-7515(14)01795-5/abstract</a:t>
            </a:r>
            <a:r>
              <a:rPr lang="en-US" sz="1000" dirty="0"/>
              <a:t> Retrieved 6 Feb 2015</a:t>
            </a:r>
          </a:p>
          <a:p>
            <a:pPr marL="0" marR="0" indent="0" algn="l" rtl="0">
              <a:lnSpc>
                <a:spcPct val="80000"/>
              </a:lnSpc>
              <a:spcBef>
                <a:spcPts val="0"/>
              </a:spcBef>
              <a:spcAft>
                <a:spcPts val="0"/>
              </a:spcAft>
              <a:buNone/>
            </a:pPr>
            <a:endParaRPr sz="1600" dirty="0">
              <a:solidFill>
                <a:schemeClr val="dk1"/>
              </a:solidFill>
            </a:endParaRPr>
          </a:p>
          <a:p>
            <a:pPr marL="0" marR="0" lvl="0" indent="0" algn="l" rtl="0">
              <a:lnSpc>
                <a:spcPct val="80000"/>
              </a:lnSpc>
              <a:spcBef>
                <a:spcPts val="0"/>
              </a:spcBef>
              <a:spcAft>
                <a:spcPts val="0"/>
              </a:spcAft>
              <a:buNone/>
            </a:pPr>
            <a:endParaRPr sz="1600" dirty="0">
              <a:solidFill>
                <a:schemeClr val="dk1"/>
              </a:solidFill>
            </a:endParaRPr>
          </a:p>
          <a:p>
            <a:pPr marL="342900" marR="0" lvl="0" indent="-266700" algn="l" rtl="0">
              <a:spcBef>
                <a:spcPts val="320"/>
              </a:spcBef>
              <a:spcAft>
                <a:spcPts val="0"/>
              </a:spcAft>
              <a:buClr>
                <a:schemeClr val="dk1"/>
              </a:buClr>
              <a:buFont typeface="Noto Symbol"/>
              <a:buNone/>
            </a:pPr>
            <a:endParaRPr sz="1600" b="0" i="0" u="none" strike="noStrike" cap="none" baseline="0" dirty="0">
              <a:solidFill>
                <a:schemeClr val="dk1"/>
              </a:solidFill>
              <a:latin typeface="Arial"/>
              <a:ea typeface="Arial"/>
              <a:cs typeface="Arial"/>
              <a:sym typeface="Arial"/>
            </a:endParaRPr>
          </a:p>
        </p:txBody>
      </p:sp>
      <p:sp>
        <p:nvSpPr>
          <p:cNvPr id="93" name="Shape 93"/>
          <p:cNvSpPr txBox="1"/>
          <p:nvPr/>
        </p:nvSpPr>
        <p:spPr>
          <a:xfrm>
            <a:off x="6705600" y="6248400"/>
            <a:ext cx="1882775" cy="457200"/>
          </a:xfrm>
          <a:prstGeom prst="rect">
            <a:avLst/>
          </a:prstGeom>
          <a:noFill/>
          <a:ln>
            <a:noFill/>
          </a:ln>
        </p:spPr>
        <p:txBody>
          <a:bodyPr lIns="91425" tIns="45700" rIns="91425" bIns="45700" anchor="b" anchorCtr="1">
            <a:noAutofit/>
          </a:bodyPr>
          <a:lstStyle/>
          <a:p>
            <a:pPr marL="0" marR="0" lvl="0" indent="0" algn="l" rtl="0">
              <a:lnSpc>
                <a:spcPct val="100000"/>
              </a:lnSpc>
              <a:spcBef>
                <a:spcPts val="0"/>
              </a:spcBef>
              <a:spcAft>
                <a:spcPts val="0"/>
              </a:spcAft>
              <a:buNone/>
            </a:pPr>
            <a:endParaRPr sz="1800" b="0" i="0" u="none" strike="noStrike" cap="none" baseline="0">
              <a:solidFill>
                <a:schemeClr val="dk1"/>
              </a:solidFill>
              <a:latin typeface="Arial"/>
              <a:ea typeface="Arial"/>
              <a:cs typeface="Arial"/>
              <a:sym typeface="Arial"/>
            </a:endParaRPr>
          </a:p>
        </p:txBody>
      </p:sp>
      <p:sp>
        <p:nvSpPr>
          <p:cNvPr id="94" name="Shape 94"/>
          <p:cNvSpPr txBox="1"/>
          <p:nvPr/>
        </p:nvSpPr>
        <p:spPr>
          <a:xfrm>
            <a:off x="2743200" y="6248400"/>
            <a:ext cx="3809999" cy="474661"/>
          </a:xfrm>
          <a:prstGeom prst="rect">
            <a:avLst/>
          </a:prstGeom>
          <a:noFill/>
          <a:ln>
            <a:noFill/>
          </a:ln>
        </p:spPr>
        <p:txBody>
          <a:bodyPr lIns="91425" tIns="45700" rIns="91425" bIns="45700" anchor="b"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400" b="0" i="0" u="none" strike="noStrike" cap="none" baseline="0">
                <a:solidFill>
                  <a:schemeClr val="dk1"/>
                </a:solidFill>
                <a:latin typeface="Arial"/>
                <a:ea typeface="Arial"/>
                <a:cs typeface="Arial"/>
                <a:sym typeface="Arial"/>
              </a:rPr>
              <a:t>Presented by Matt Fenstemacher, Alesia Ginn, and Weslie Williford</a:t>
            </a:r>
          </a:p>
        </p:txBody>
      </p:sp>
      <p:sp>
        <p:nvSpPr>
          <p:cNvPr id="95" name="Shape 95"/>
          <p:cNvSpPr txBox="1"/>
          <p:nvPr/>
        </p:nvSpPr>
        <p:spPr>
          <a:xfrm>
            <a:off x="6705600" y="6248400"/>
            <a:ext cx="1882775" cy="457200"/>
          </a:xfrm>
          <a:prstGeom prst="rect">
            <a:avLst/>
          </a:prstGeom>
          <a:noFill/>
          <a:ln>
            <a:noFill/>
          </a:ln>
        </p:spPr>
        <p:txBody>
          <a:bodyPr lIns="91425" tIns="45700" rIns="91425" bIns="45700" anchor="b" anchorCtr="1">
            <a:noAutofit/>
          </a:bodyPr>
          <a:lstStyle/>
          <a:p>
            <a:pPr marL="0" marR="0" lvl="0" indent="0" algn="l" rtl="0">
              <a:lnSpc>
                <a:spcPct val="100000"/>
              </a:lnSpc>
              <a:spcBef>
                <a:spcPts val="0"/>
              </a:spcBef>
              <a:spcAft>
                <a:spcPts val="0"/>
              </a:spcAft>
              <a:buClr>
                <a:schemeClr val="dk1"/>
              </a:buClr>
              <a:buSzPct val="25000"/>
              <a:buFont typeface="Arial"/>
              <a:buNone/>
            </a:pPr>
            <a:r>
              <a:rPr lang="en-US" sz="1400" b="0" i="0" u="none" strike="noStrike" cap="none" baseline="0">
                <a:solidFill>
                  <a:schemeClr val="dk1"/>
                </a:solidFill>
                <a:latin typeface="Arial"/>
                <a:ea typeface="Arial"/>
                <a:cs typeface="Arial"/>
                <a:sym typeface="Arial"/>
              </a:rPr>
              <a:t>      Slide </a:t>
            </a:r>
            <a:fld id="{00000000-1234-1234-1234-123412341234}" type="slidenum">
              <a:rPr lang="en-US" sz="1400" b="0" i="0" u="none" strike="noStrike" cap="none" baseline="0">
                <a:solidFill>
                  <a:schemeClr val="dk1"/>
                </a:solidFill>
                <a:latin typeface="Arial"/>
                <a:ea typeface="Arial"/>
                <a:cs typeface="Arial"/>
                <a:sym typeface="Arial"/>
              </a:rPr>
              <a:t>6</a:t>
            </a:fld>
            <a:r>
              <a:rPr lang="en-US" sz="1400" b="0" i="0" u="none" strike="noStrike" cap="none" baseline="0">
                <a:solidFill>
                  <a:schemeClr val="dk1"/>
                </a:solidFill>
                <a:latin typeface="Arial"/>
                <a:ea typeface="Arial"/>
                <a:cs typeface="Arial"/>
                <a:sym typeface="Arial"/>
              </a:rPr>
              <a:t> </a:t>
            </a:r>
          </a:p>
        </p:txBody>
      </p:sp>
      <p:sp>
        <p:nvSpPr>
          <p:cNvPr id="96" name="Shape 96"/>
          <p:cNvSpPr txBox="1"/>
          <p:nvPr/>
        </p:nvSpPr>
        <p:spPr>
          <a:xfrm>
            <a:off x="838200" y="6248400"/>
            <a:ext cx="1828800" cy="474661"/>
          </a:xfrm>
          <a:prstGeom prst="rect">
            <a:avLst/>
          </a:prstGeom>
          <a:noFill/>
          <a:ln>
            <a:noFill/>
          </a:ln>
        </p:spPr>
        <p:txBody>
          <a:bodyPr lIns="91425" tIns="45700" rIns="91425" bIns="45700" anchor="b"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400" b="0" i="0" u="none" strike="noStrike" cap="none" baseline="0">
                <a:solidFill>
                  <a:schemeClr val="dk1"/>
                </a:solidFill>
                <a:latin typeface="Arial"/>
                <a:ea typeface="Arial"/>
                <a:cs typeface="Arial"/>
                <a:sym typeface="Arial"/>
              </a:rPr>
              <a:t>2015</a:t>
            </a:r>
          </a:p>
        </p:txBody>
      </p:sp>
      <p:pic>
        <p:nvPicPr>
          <p:cNvPr id="97" name="Shape 97"/>
          <p:cNvPicPr preferRelativeResize="0"/>
          <p:nvPr/>
        </p:nvPicPr>
        <p:blipFill>
          <a:blip r:embed="rId4">
            <a:alphaModFix/>
          </a:blip>
          <a:stretch>
            <a:fillRect/>
          </a:stretch>
        </p:blipFill>
        <p:spPr>
          <a:xfrm>
            <a:off x="762000" y="2358207"/>
            <a:ext cx="8305799" cy="2979792"/>
          </a:xfrm>
          <a:prstGeom prst="rect">
            <a:avLst/>
          </a:prstGeom>
          <a:noFill/>
          <a:ln>
            <a:noFill/>
          </a:ln>
        </p:spPr>
      </p:pic>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a:spLocks noGrp="1"/>
          </p:cNvSpPr>
          <p:nvPr>
            <p:ph type="title"/>
          </p:nvPr>
        </p:nvSpPr>
        <p:spPr>
          <a:xfrm>
            <a:off x="762000" y="762000"/>
            <a:ext cx="7924799" cy="685799"/>
          </a:xfrm>
          <a:prstGeom prst="roundRect">
            <a:avLst>
              <a:gd name="adj" fmla="val 16667"/>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Clr>
                <a:schemeClr val="dk2"/>
              </a:buClr>
              <a:buSzPct val="25000"/>
              <a:buFont typeface="Arial"/>
              <a:buNone/>
            </a:pPr>
            <a:r>
              <a:rPr lang="en-US" sz="3600" b="1">
                <a:solidFill>
                  <a:schemeClr val="dk2"/>
                </a:solidFill>
              </a:rPr>
              <a:t>Discussion</a:t>
            </a:r>
            <a:r>
              <a:rPr lang="en-US" sz="3600" b="1" i="0" u="none" strike="noStrike" cap="none" baseline="0">
                <a:solidFill>
                  <a:schemeClr val="dk2"/>
                </a:solidFill>
                <a:latin typeface="Arial"/>
                <a:ea typeface="Arial"/>
                <a:cs typeface="Arial"/>
                <a:sym typeface="Arial"/>
              </a:rPr>
              <a:t> </a:t>
            </a:r>
          </a:p>
        </p:txBody>
      </p:sp>
      <p:sp>
        <p:nvSpPr>
          <p:cNvPr id="103" name="Shape 103"/>
          <p:cNvSpPr txBox="1">
            <a:spLocks noGrp="1"/>
          </p:cNvSpPr>
          <p:nvPr>
            <p:ph type="body" idx="1"/>
          </p:nvPr>
        </p:nvSpPr>
        <p:spPr>
          <a:xfrm>
            <a:off x="838200" y="1872342"/>
            <a:ext cx="7692900" cy="4076699"/>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lIns="91425" tIns="45700" rIns="91425" bIns="45700" anchor="t" anchorCtr="0">
            <a:noAutofit/>
          </a:bodyPr>
          <a:lstStyle/>
          <a:p>
            <a:pPr marL="457200" marR="0" lvl="0" indent="-342900" algn="l" rtl="0">
              <a:lnSpc>
                <a:spcPct val="80000"/>
              </a:lnSpc>
              <a:spcBef>
                <a:spcPts val="0"/>
              </a:spcBef>
              <a:spcAft>
                <a:spcPts val="0"/>
              </a:spcAft>
              <a:buClr>
                <a:schemeClr val="dk1"/>
              </a:buClr>
              <a:buSzPct val="100000"/>
              <a:buFont typeface="Arial"/>
              <a:buChar char="●"/>
            </a:pPr>
            <a:r>
              <a:rPr lang="en-US" sz="1800" dirty="0">
                <a:solidFill>
                  <a:srgbClr val="2E2E2E"/>
                </a:solidFill>
              </a:rPr>
              <a:t>Room and board costs accounted for nearly half of all costs and were highly correlated with length of stay. </a:t>
            </a:r>
          </a:p>
          <a:p>
            <a:pPr marL="0" marR="0" lvl="0" indent="0" algn="l" rtl="0">
              <a:lnSpc>
                <a:spcPct val="80000"/>
              </a:lnSpc>
              <a:spcBef>
                <a:spcPts val="0"/>
              </a:spcBef>
              <a:spcAft>
                <a:spcPts val="0"/>
              </a:spcAft>
              <a:buNone/>
            </a:pPr>
            <a:endParaRPr sz="1800" dirty="0">
              <a:solidFill>
                <a:srgbClr val="2E2E2E"/>
              </a:solidFill>
            </a:endParaRPr>
          </a:p>
          <a:p>
            <a:pPr marL="457200" marR="0" lvl="0" indent="-342900" algn="l" rtl="0">
              <a:lnSpc>
                <a:spcPct val="80000"/>
              </a:lnSpc>
              <a:spcBef>
                <a:spcPts val="0"/>
              </a:spcBef>
              <a:spcAft>
                <a:spcPts val="0"/>
              </a:spcAft>
              <a:buClr>
                <a:srgbClr val="2E2E2E"/>
              </a:buClr>
              <a:buSzPct val="100000"/>
              <a:buFont typeface="Noto Symbol"/>
              <a:buChar char="●"/>
            </a:pPr>
            <a:r>
              <a:rPr lang="en-US" sz="1800" dirty="0">
                <a:solidFill>
                  <a:srgbClr val="2E2E2E"/>
                </a:solidFill>
              </a:rPr>
              <a:t>Multivariate analysis demonstrated that patient case-mix severity, comorbidities, and procedure type were correlated in expected ways with hospital costs. </a:t>
            </a:r>
          </a:p>
          <a:p>
            <a:pPr marL="0" marR="0" lvl="0" indent="0" algn="l" rtl="0">
              <a:lnSpc>
                <a:spcPct val="80000"/>
              </a:lnSpc>
              <a:spcBef>
                <a:spcPts val="0"/>
              </a:spcBef>
              <a:spcAft>
                <a:spcPts val="0"/>
              </a:spcAft>
              <a:buNone/>
            </a:pPr>
            <a:endParaRPr sz="1800" dirty="0">
              <a:solidFill>
                <a:srgbClr val="2E2E2E"/>
              </a:solidFill>
            </a:endParaRPr>
          </a:p>
          <a:p>
            <a:pPr marL="457200" marR="0" lvl="0" indent="-342900" algn="l" rtl="0">
              <a:lnSpc>
                <a:spcPct val="80000"/>
              </a:lnSpc>
              <a:spcBef>
                <a:spcPts val="0"/>
              </a:spcBef>
              <a:spcAft>
                <a:spcPts val="0"/>
              </a:spcAft>
              <a:buClr>
                <a:srgbClr val="2E2E2E"/>
              </a:buClr>
              <a:buSzPct val="100000"/>
              <a:buFont typeface="Noto Symbol"/>
              <a:buChar char="●"/>
            </a:pPr>
            <a:r>
              <a:rPr lang="en-US" sz="1800" dirty="0">
                <a:solidFill>
                  <a:srgbClr val="2E2E2E"/>
                </a:solidFill>
              </a:rPr>
              <a:t>The data presented in the study allows someone, regardless of position at the hospital to evaluate where cost is incurred from various procedures and may allow for them to evaluate where cost can be reduced. </a:t>
            </a:r>
          </a:p>
          <a:p>
            <a:pPr marL="0" marR="0" lvl="0" indent="0" algn="l" rtl="0">
              <a:lnSpc>
                <a:spcPct val="80000"/>
              </a:lnSpc>
              <a:spcBef>
                <a:spcPts val="0"/>
              </a:spcBef>
              <a:spcAft>
                <a:spcPts val="0"/>
              </a:spcAft>
              <a:buNone/>
            </a:pPr>
            <a:endParaRPr sz="1800" dirty="0">
              <a:solidFill>
                <a:srgbClr val="2E2E2E"/>
              </a:solidFill>
            </a:endParaRPr>
          </a:p>
          <a:p>
            <a:pPr marL="342900" marR="0" lvl="0" indent="-266700" algn="l" rtl="0">
              <a:spcBef>
                <a:spcPts val="320"/>
              </a:spcBef>
              <a:spcAft>
                <a:spcPts val="0"/>
              </a:spcAft>
              <a:buClr>
                <a:schemeClr val="dk1"/>
              </a:buClr>
              <a:buFont typeface="Noto Symbol"/>
              <a:buNone/>
            </a:pPr>
            <a:endParaRPr sz="1600" b="0" i="0" u="none" strike="noStrike" cap="none" baseline="0" dirty="0">
              <a:solidFill>
                <a:schemeClr val="dk1"/>
              </a:solidFill>
              <a:latin typeface="Arial"/>
              <a:ea typeface="Arial"/>
              <a:cs typeface="Arial"/>
              <a:sym typeface="Arial"/>
            </a:endParaRPr>
          </a:p>
        </p:txBody>
      </p:sp>
      <p:sp>
        <p:nvSpPr>
          <p:cNvPr id="104" name="Shape 104"/>
          <p:cNvSpPr txBox="1"/>
          <p:nvPr/>
        </p:nvSpPr>
        <p:spPr>
          <a:xfrm>
            <a:off x="6705600" y="6248400"/>
            <a:ext cx="1882800" cy="457200"/>
          </a:xfrm>
          <a:prstGeom prst="rect">
            <a:avLst/>
          </a:prstGeom>
          <a:noFill/>
          <a:ln>
            <a:noFill/>
          </a:ln>
        </p:spPr>
        <p:txBody>
          <a:bodyPr lIns="91425" tIns="45700" rIns="91425" bIns="45700" anchor="b" anchorCtr="1">
            <a:noAutofit/>
          </a:bodyPr>
          <a:lstStyle/>
          <a:p>
            <a:pPr marL="0" marR="0" lvl="0" indent="0" algn="l" rtl="0">
              <a:lnSpc>
                <a:spcPct val="100000"/>
              </a:lnSpc>
              <a:spcBef>
                <a:spcPts val="0"/>
              </a:spcBef>
              <a:spcAft>
                <a:spcPts val="0"/>
              </a:spcAft>
              <a:buNone/>
            </a:pPr>
            <a:endParaRPr sz="1800" b="0" i="0" u="none" strike="noStrike" cap="none" baseline="0">
              <a:solidFill>
                <a:schemeClr val="dk1"/>
              </a:solidFill>
              <a:latin typeface="Arial"/>
              <a:ea typeface="Arial"/>
              <a:cs typeface="Arial"/>
              <a:sym typeface="Arial"/>
            </a:endParaRPr>
          </a:p>
        </p:txBody>
      </p:sp>
      <p:sp>
        <p:nvSpPr>
          <p:cNvPr id="105" name="Shape 105"/>
          <p:cNvSpPr txBox="1"/>
          <p:nvPr/>
        </p:nvSpPr>
        <p:spPr>
          <a:xfrm>
            <a:off x="2743200" y="6248400"/>
            <a:ext cx="3809999" cy="474599"/>
          </a:xfrm>
          <a:prstGeom prst="rect">
            <a:avLst/>
          </a:prstGeom>
          <a:noFill/>
          <a:ln>
            <a:noFill/>
          </a:ln>
        </p:spPr>
        <p:txBody>
          <a:bodyPr lIns="91425" tIns="45700" rIns="91425" bIns="45700" anchor="b"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400" b="0" i="0" u="none" strike="noStrike" cap="none" baseline="0">
                <a:solidFill>
                  <a:schemeClr val="dk1"/>
                </a:solidFill>
                <a:latin typeface="Arial"/>
                <a:ea typeface="Arial"/>
                <a:cs typeface="Arial"/>
                <a:sym typeface="Arial"/>
              </a:rPr>
              <a:t>Presented by Matt Fenstemacher, Alesia Ginn, and Weslie Williford</a:t>
            </a:r>
          </a:p>
        </p:txBody>
      </p:sp>
      <p:sp>
        <p:nvSpPr>
          <p:cNvPr id="106" name="Shape 106"/>
          <p:cNvSpPr txBox="1"/>
          <p:nvPr/>
        </p:nvSpPr>
        <p:spPr>
          <a:xfrm>
            <a:off x="6705600" y="6248400"/>
            <a:ext cx="1882800" cy="457200"/>
          </a:xfrm>
          <a:prstGeom prst="rect">
            <a:avLst/>
          </a:prstGeom>
          <a:noFill/>
          <a:ln>
            <a:noFill/>
          </a:ln>
        </p:spPr>
        <p:txBody>
          <a:bodyPr lIns="91425" tIns="45700" rIns="91425" bIns="45700" anchor="b" anchorCtr="1">
            <a:noAutofit/>
          </a:bodyPr>
          <a:lstStyle/>
          <a:p>
            <a:pPr marL="0" marR="0" lvl="0" indent="0" algn="l" rtl="0">
              <a:lnSpc>
                <a:spcPct val="100000"/>
              </a:lnSpc>
              <a:spcBef>
                <a:spcPts val="0"/>
              </a:spcBef>
              <a:spcAft>
                <a:spcPts val="0"/>
              </a:spcAft>
              <a:buClr>
                <a:schemeClr val="dk1"/>
              </a:buClr>
              <a:buSzPct val="25000"/>
              <a:buFont typeface="Arial"/>
              <a:buNone/>
            </a:pPr>
            <a:r>
              <a:rPr lang="en-US" sz="1400" b="0" i="0" u="none" strike="noStrike" cap="none" baseline="0">
                <a:solidFill>
                  <a:schemeClr val="dk1"/>
                </a:solidFill>
                <a:latin typeface="Arial"/>
                <a:ea typeface="Arial"/>
                <a:cs typeface="Arial"/>
                <a:sym typeface="Arial"/>
              </a:rPr>
              <a:t>      Slide </a:t>
            </a:r>
            <a:fld id="{00000000-1234-1234-1234-123412341234}" type="slidenum">
              <a:rPr lang="en-US" sz="1400" b="0" i="0" u="none" strike="noStrike" cap="none" baseline="0">
                <a:solidFill>
                  <a:schemeClr val="dk1"/>
                </a:solidFill>
                <a:latin typeface="Arial"/>
                <a:ea typeface="Arial"/>
                <a:cs typeface="Arial"/>
                <a:sym typeface="Arial"/>
              </a:rPr>
              <a:t>7</a:t>
            </a:fld>
            <a:r>
              <a:rPr lang="en-US" sz="1400" b="0" i="0" u="none" strike="noStrike" cap="none" baseline="0">
                <a:solidFill>
                  <a:schemeClr val="dk1"/>
                </a:solidFill>
                <a:latin typeface="Arial"/>
                <a:ea typeface="Arial"/>
                <a:cs typeface="Arial"/>
                <a:sym typeface="Arial"/>
              </a:rPr>
              <a:t> </a:t>
            </a:r>
          </a:p>
        </p:txBody>
      </p:sp>
      <p:sp>
        <p:nvSpPr>
          <p:cNvPr id="107" name="Shape 107"/>
          <p:cNvSpPr txBox="1"/>
          <p:nvPr/>
        </p:nvSpPr>
        <p:spPr>
          <a:xfrm>
            <a:off x="838200" y="6248400"/>
            <a:ext cx="1828800" cy="474599"/>
          </a:xfrm>
          <a:prstGeom prst="rect">
            <a:avLst/>
          </a:prstGeom>
          <a:noFill/>
          <a:ln>
            <a:noFill/>
          </a:ln>
        </p:spPr>
        <p:txBody>
          <a:bodyPr lIns="91425" tIns="45700" rIns="91425" bIns="45700" anchor="b"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400" b="0" i="0" u="none" strike="noStrike" cap="none" baseline="0">
                <a:solidFill>
                  <a:schemeClr val="dk1"/>
                </a:solidFill>
                <a:latin typeface="Arial"/>
                <a:ea typeface="Arial"/>
                <a:cs typeface="Arial"/>
                <a:sym typeface="Arial"/>
              </a:rPr>
              <a:t>2015</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a:spLocks noGrp="1"/>
          </p:cNvSpPr>
          <p:nvPr>
            <p:ph type="title"/>
          </p:nvPr>
        </p:nvSpPr>
        <p:spPr>
          <a:xfrm>
            <a:off x="762000" y="762000"/>
            <a:ext cx="7924799" cy="685799"/>
          </a:xfrm>
          <a:prstGeom prst="roundRect">
            <a:avLst>
              <a:gd name="adj" fmla="val 16667"/>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Clr>
                <a:schemeClr val="dk2"/>
              </a:buClr>
              <a:buSzPct val="25000"/>
              <a:buFont typeface="Arial"/>
              <a:buNone/>
            </a:pPr>
            <a:r>
              <a:rPr lang="en-US" sz="3600" b="1">
                <a:solidFill>
                  <a:schemeClr val="dk2"/>
                </a:solidFill>
              </a:rPr>
              <a:t>Limitations of the Work</a:t>
            </a:r>
            <a:r>
              <a:rPr lang="en-US" sz="3600" b="1" i="0" u="none" strike="noStrike" cap="none" baseline="0">
                <a:solidFill>
                  <a:schemeClr val="dk2"/>
                </a:solidFill>
                <a:latin typeface="Arial"/>
                <a:ea typeface="Arial"/>
                <a:cs typeface="Arial"/>
                <a:sym typeface="Arial"/>
              </a:rPr>
              <a:t> </a:t>
            </a:r>
          </a:p>
        </p:txBody>
      </p:sp>
      <p:sp>
        <p:nvSpPr>
          <p:cNvPr id="113" name="Shape 113"/>
          <p:cNvSpPr txBox="1">
            <a:spLocks noGrp="1"/>
          </p:cNvSpPr>
          <p:nvPr>
            <p:ph type="body" idx="1"/>
          </p:nvPr>
        </p:nvSpPr>
        <p:spPr>
          <a:xfrm>
            <a:off x="838200" y="1907177"/>
            <a:ext cx="7692900" cy="4257599"/>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lIns="91425" tIns="45700" rIns="91425" bIns="45700" anchor="t" anchorCtr="0">
            <a:noAutofit/>
          </a:bodyPr>
          <a:lstStyle/>
          <a:p>
            <a:pPr marL="457200" marR="0" lvl="0" indent="-342900" algn="l" rtl="0">
              <a:lnSpc>
                <a:spcPct val="80000"/>
              </a:lnSpc>
              <a:spcBef>
                <a:spcPts val="0"/>
              </a:spcBef>
              <a:spcAft>
                <a:spcPts val="0"/>
              </a:spcAft>
              <a:buClr>
                <a:schemeClr val="dk1"/>
              </a:buClr>
              <a:buSzPct val="100000"/>
              <a:buFont typeface="Arial"/>
              <a:buChar char="●"/>
            </a:pPr>
            <a:r>
              <a:rPr lang="en-US" sz="1800" dirty="0">
                <a:solidFill>
                  <a:srgbClr val="2E2E2E"/>
                </a:solidFill>
              </a:rPr>
              <a:t>Patient sample was exclusively Medicare patients 65 years and older who sought inpatient care at ACS-NSQIP hospitals.</a:t>
            </a:r>
          </a:p>
          <a:p>
            <a:pPr marL="0" marR="0" lvl="0" indent="0" algn="l" rtl="0">
              <a:lnSpc>
                <a:spcPct val="80000"/>
              </a:lnSpc>
              <a:spcBef>
                <a:spcPts val="0"/>
              </a:spcBef>
              <a:spcAft>
                <a:spcPts val="0"/>
              </a:spcAft>
              <a:buNone/>
            </a:pPr>
            <a:endParaRPr sz="1800" dirty="0">
              <a:solidFill>
                <a:srgbClr val="2E2E2E"/>
              </a:solidFill>
            </a:endParaRPr>
          </a:p>
          <a:p>
            <a:pPr marL="457200" marR="0" lvl="0" indent="-342900" algn="l" rtl="0">
              <a:lnSpc>
                <a:spcPct val="80000"/>
              </a:lnSpc>
              <a:spcBef>
                <a:spcPts val="0"/>
              </a:spcBef>
              <a:spcAft>
                <a:spcPts val="0"/>
              </a:spcAft>
              <a:buClr>
                <a:srgbClr val="2E2E2E"/>
              </a:buClr>
              <a:buSzPct val="100000"/>
              <a:buFont typeface="Noto Symbol"/>
              <a:buChar char="●"/>
            </a:pPr>
            <a:r>
              <a:rPr lang="en-US" sz="1800" dirty="0">
                <a:solidFill>
                  <a:srgbClr val="2E2E2E"/>
                </a:solidFill>
              </a:rPr>
              <a:t>Professional fees were not included and therefore the cost are underestimated.</a:t>
            </a:r>
          </a:p>
          <a:p>
            <a:pPr marL="0" marR="0" lvl="0" indent="0" algn="l" rtl="0">
              <a:lnSpc>
                <a:spcPct val="80000"/>
              </a:lnSpc>
              <a:spcBef>
                <a:spcPts val="0"/>
              </a:spcBef>
              <a:spcAft>
                <a:spcPts val="0"/>
              </a:spcAft>
              <a:buNone/>
            </a:pPr>
            <a:endParaRPr sz="1800" dirty="0">
              <a:solidFill>
                <a:srgbClr val="2E2E2E"/>
              </a:solidFill>
            </a:endParaRPr>
          </a:p>
          <a:p>
            <a:pPr marL="457200" marR="0" lvl="0" indent="-342900" algn="l" rtl="0">
              <a:lnSpc>
                <a:spcPct val="80000"/>
              </a:lnSpc>
              <a:spcBef>
                <a:spcPts val="0"/>
              </a:spcBef>
              <a:spcAft>
                <a:spcPts val="0"/>
              </a:spcAft>
              <a:buClr>
                <a:srgbClr val="2E2E2E"/>
              </a:buClr>
              <a:buSzPct val="100000"/>
              <a:buFont typeface="Noto Symbol"/>
              <a:buChar char="●"/>
            </a:pPr>
            <a:r>
              <a:rPr lang="en-US" sz="1800" dirty="0">
                <a:solidFill>
                  <a:srgbClr val="2E2E2E"/>
                </a:solidFill>
              </a:rPr>
              <a:t>The data used was publicly available Medicare cost-to-charge ratios, and may not be accurately reported to the cost centers from the hospitals.</a:t>
            </a:r>
          </a:p>
          <a:p>
            <a:pPr marL="76200" marR="0" lvl="0" indent="0" algn="l" rtl="0">
              <a:spcBef>
                <a:spcPts val="320"/>
              </a:spcBef>
              <a:spcAft>
                <a:spcPts val="0"/>
              </a:spcAft>
              <a:buClr>
                <a:schemeClr val="dk1"/>
              </a:buClr>
              <a:buFont typeface="Noto Symbol"/>
              <a:buNone/>
            </a:pPr>
            <a:endParaRPr sz="1600" b="0" i="0" u="none" strike="noStrike" cap="none" baseline="0" dirty="0">
              <a:solidFill>
                <a:schemeClr val="dk1"/>
              </a:solidFill>
              <a:latin typeface="Arial"/>
              <a:ea typeface="Arial"/>
              <a:cs typeface="Arial"/>
              <a:sym typeface="Arial"/>
            </a:endParaRPr>
          </a:p>
        </p:txBody>
      </p:sp>
      <p:sp>
        <p:nvSpPr>
          <p:cNvPr id="114" name="Shape 114"/>
          <p:cNvSpPr txBox="1"/>
          <p:nvPr/>
        </p:nvSpPr>
        <p:spPr>
          <a:xfrm>
            <a:off x="6705600" y="6248400"/>
            <a:ext cx="1882800" cy="457200"/>
          </a:xfrm>
          <a:prstGeom prst="rect">
            <a:avLst/>
          </a:prstGeom>
          <a:noFill/>
          <a:ln>
            <a:noFill/>
          </a:ln>
        </p:spPr>
        <p:txBody>
          <a:bodyPr lIns="91425" tIns="45700" rIns="91425" bIns="45700" anchor="b" anchorCtr="1">
            <a:noAutofit/>
          </a:bodyPr>
          <a:lstStyle/>
          <a:p>
            <a:pPr marL="0" marR="0" lvl="0" indent="0" algn="l" rtl="0">
              <a:lnSpc>
                <a:spcPct val="100000"/>
              </a:lnSpc>
              <a:spcBef>
                <a:spcPts val="0"/>
              </a:spcBef>
              <a:spcAft>
                <a:spcPts val="0"/>
              </a:spcAft>
              <a:buNone/>
            </a:pPr>
            <a:endParaRPr sz="1800" b="0" i="0" u="none" strike="noStrike" cap="none" baseline="0">
              <a:solidFill>
                <a:schemeClr val="dk1"/>
              </a:solidFill>
              <a:latin typeface="Arial"/>
              <a:ea typeface="Arial"/>
              <a:cs typeface="Arial"/>
              <a:sym typeface="Arial"/>
            </a:endParaRPr>
          </a:p>
        </p:txBody>
      </p:sp>
      <p:sp>
        <p:nvSpPr>
          <p:cNvPr id="115" name="Shape 115"/>
          <p:cNvSpPr txBox="1"/>
          <p:nvPr/>
        </p:nvSpPr>
        <p:spPr>
          <a:xfrm>
            <a:off x="2743200" y="6248400"/>
            <a:ext cx="3809999" cy="474599"/>
          </a:xfrm>
          <a:prstGeom prst="rect">
            <a:avLst/>
          </a:prstGeom>
          <a:noFill/>
          <a:ln>
            <a:noFill/>
          </a:ln>
        </p:spPr>
        <p:txBody>
          <a:bodyPr lIns="91425" tIns="45700" rIns="91425" bIns="45700" anchor="b"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400" b="0" i="0" u="none" strike="noStrike" cap="none" baseline="0">
                <a:solidFill>
                  <a:schemeClr val="dk1"/>
                </a:solidFill>
                <a:latin typeface="Arial"/>
                <a:ea typeface="Arial"/>
                <a:cs typeface="Arial"/>
                <a:sym typeface="Arial"/>
              </a:rPr>
              <a:t>Presented by Matt Fenstemacher, Alesia Ginn, and Weslie Williford</a:t>
            </a:r>
          </a:p>
        </p:txBody>
      </p:sp>
      <p:sp>
        <p:nvSpPr>
          <p:cNvPr id="116" name="Shape 116"/>
          <p:cNvSpPr txBox="1"/>
          <p:nvPr/>
        </p:nvSpPr>
        <p:spPr>
          <a:xfrm>
            <a:off x="6705600" y="6248400"/>
            <a:ext cx="1882800" cy="457200"/>
          </a:xfrm>
          <a:prstGeom prst="rect">
            <a:avLst/>
          </a:prstGeom>
          <a:noFill/>
          <a:ln>
            <a:noFill/>
          </a:ln>
        </p:spPr>
        <p:txBody>
          <a:bodyPr lIns="91425" tIns="45700" rIns="91425" bIns="45700" anchor="b" anchorCtr="1">
            <a:noAutofit/>
          </a:bodyPr>
          <a:lstStyle/>
          <a:p>
            <a:pPr marL="0" marR="0" lvl="0" indent="0" algn="l" rtl="0">
              <a:lnSpc>
                <a:spcPct val="100000"/>
              </a:lnSpc>
              <a:spcBef>
                <a:spcPts val="0"/>
              </a:spcBef>
              <a:spcAft>
                <a:spcPts val="0"/>
              </a:spcAft>
              <a:buClr>
                <a:schemeClr val="dk1"/>
              </a:buClr>
              <a:buSzPct val="25000"/>
              <a:buFont typeface="Arial"/>
              <a:buNone/>
            </a:pPr>
            <a:r>
              <a:rPr lang="en-US" sz="1400" b="0" i="0" u="none" strike="noStrike" cap="none" baseline="0">
                <a:solidFill>
                  <a:schemeClr val="dk1"/>
                </a:solidFill>
                <a:latin typeface="Arial"/>
                <a:ea typeface="Arial"/>
                <a:cs typeface="Arial"/>
                <a:sym typeface="Arial"/>
              </a:rPr>
              <a:t>      Slide </a:t>
            </a:r>
            <a:fld id="{00000000-1234-1234-1234-123412341234}" type="slidenum">
              <a:rPr lang="en-US" sz="1400" b="0" i="0" u="none" strike="noStrike" cap="none" baseline="0">
                <a:solidFill>
                  <a:schemeClr val="dk1"/>
                </a:solidFill>
                <a:latin typeface="Arial"/>
                <a:ea typeface="Arial"/>
                <a:cs typeface="Arial"/>
                <a:sym typeface="Arial"/>
              </a:rPr>
              <a:t>8</a:t>
            </a:fld>
            <a:r>
              <a:rPr lang="en-US" sz="1400" b="0" i="0" u="none" strike="noStrike" cap="none" baseline="0">
                <a:solidFill>
                  <a:schemeClr val="dk1"/>
                </a:solidFill>
                <a:latin typeface="Arial"/>
                <a:ea typeface="Arial"/>
                <a:cs typeface="Arial"/>
                <a:sym typeface="Arial"/>
              </a:rPr>
              <a:t> </a:t>
            </a:r>
          </a:p>
        </p:txBody>
      </p:sp>
      <p:sp>
        <p:nvSpPr>
          <p:cNvPr id="117" name="Shape 117"/>
          <p:cNvSpPr txBox="1"/>
          <p:nvPr/>
        </p:nvSpPr>
        <p:spPr>
          <a:xfrm>
            <a:off x="838200" y="6248400"/>
            <a:ext cx="1828800" cy="474599"/>
          </a:xfrm>
          <a:prstGeom prst="rect">
            <a:avLst/>
          </a:prstGeom>
          <a:noFill/>
          <a:ln>
            <a:noFill/>
          </a:ln>
        </p:spPr>
        <p:txBody>
          <a:bodyPr lIns="91425" tIns="45700" rIns="91425" bIns="45700" anchor="b"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400" b="0" i="0" u="none" strike="noStrike" cap="none" baseline="0">
                <a:solidFill>
                  <a:schemeClr val="dk1"/>
                </a:solidFill>
                <a:latin typeface="Arial"/>
                <a:ea typeface="Arial"/>
                <a:cs typeface="Arial"/>
                <a:sym typeface="Arial"/>
              </a:rPr>
              <a:t>2015</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a:spLocks noGrp="1"/>
          </p:cNvSpPr>
          <p:nvPr>
            <p:ph type="title"/>
          </p:nvPr>
        </p:nvSpPr>
        <p:spPr>
          <a:xfrm>
            <a:off x="762000" y="762000"/>
            <a:ext cx="7924799" cy="685799"/>
          </a:xfrm>
          <a:prstGeom prst="roundRect">
            <a:avLst>
              <a:gd name="adj" fmla="val 16667"/>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Clr>
                <a:schemeClr val="dk2"/>
              </a:buClr>
              <a:buSzPct val="25000"/>
              <a:buFont typeface="Arial"/>
              <a:buNone/>
            </a:pPr>
            <a:r>
              <a:rPr lang="en-US" sz="3600" b="1" i="0" u="none" strike="noStrike" cap="none" baseline="0">
                <a:solidFill>
                  <a:schemeClr val="dk2"/>
                </a:solidFill>
                <a:latin typeface="Arial"/>
                <a:ea typeface="Arial"/>
                <a:cs typeface="Arial"/>
                <a:sym typeface="Arial"/>
              </a:rPr>
              <a:t>Conclusion</a:t>
            </a:r>
          </a:p>
        </p:txBody>
      </p:sp>
      <p:sp>
        <p:nvSpPr>
          <p:cNvPr id="123" name="Shape 123"/>
          <p:cNvSpPr txBox="1">
            <a:spLocks noGrp="1"/>
          </p:cNvSpPr>
          <p:nvPr>
            <p:ph type="body" idx="1"/>
          </p:nvPr>
        </p:nvSpPr>
        <p:spPr>
          <a:xfrm>
            <a:off x="838200" y="1881051"/>
            <a:ext cx="7693025" cy="4257674"/>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spcAft>
                <a:spcPts val="0"/>
              </a:spcAft>
              <a:buClr>
                <a:schemeClr val="dk1"/>
              </a:buClr>
              <a:buSzPct val="75000"/>
              <a:buFont typeface="Noto Symbol"/>
              <a:buChar char="●"/>
            </a:pPr>
            <a:r>
              <a:rPr lang="en-US" sz="1800" dirty="0">
                <a:solidFill>
                  <a:schemeClr val="dk1"/>
                </a:solidFill>
              </a:rPr>
              <a:t>The cost of 3 common elective operations from 202 hospitals were evaluated.</a:t>
            </a:r>
          </a:p>
          <a:p>
            <a:pPr marL="0" marR="0" lvl="0" indent="0" algn="l" rtl="0">
              <a:lnSpc>
                <a:spcPct val="80000"/>
              </a:lnSpc>
              <a:spcBef>
                <a:spcPts val="0"/>
              </a:spcBef>
              <a:spcAft>
                <a:spcPts val="0"/>
              </a:spcAft>
              <a:buNone/>
            </a:pPr>
            <a:endParaRPr sz="1800" dirty="0">
              <a:solidFill>
                <a:schemeClr val="dk1"/>
              </a:solidFill>
            </a:endParaRPr>
          </a:p>
          <a:p>
            <a:pPr marL="342900" marR="0" lvl="0" indent="-371475" algn="l" rtl="0">
              <a:lnSpc>
                <a:spcPct val="80000"/>
              </a:lnSpc>
              <a:spcBef>
                <a:spcPts val="0"/>
              </a:spcBef>
              <a:spcAft>
                <a:spcPts val="0"/>
              </a:spcAft>
              <a:buClr>
                <a:schemeClr val="dk1"/>
              </a:buClr>
              <a:buSzPct val="100000"/>
              <a:buFont typeface="Noto Symbol"/>
              <a:buChar char="●"/>
            </a:pPr>
            <a:r>
              <a:rPr lang="en-US" sz="1800" dirty="0">
                <a:solidFill>
                  <a:schemeClr val="dk1"/>
                </a:solidFill>
              </a:rPr>
              <a:t>The cost varied as expected based on the type of surgery and comorbidities. </a:t>
            </a:r>
          </a:p>
          <a:p>
            <a:pPr marL="0" marR="0" lvl="0" indent="0" algn="l" rtl="0">
              <a:lnSpc>
                <a:spcPct val="80000"/>
              </a:lnSpc>
              <a:spcBef>
                <a:spcPts val="0"/>
              </a:spcBef>
              <a:spcAft>
                <a:spcPts val="0"/>
              </a:spcAft>
              <a:buNone/>
            </a:pPr>
            <a:endParaRPr sz="1800" dirty="0">
              <a:solidFill>
                <a:schemeClr val="dk1"/>
              </a:solidFill>
            </a:endParaRPr>
          </a:p>
          <a:p>
            <a:pPr marL="342900" marR="0" lvl="0" indent="-371475" algn="l" rtl="0">
              <a:lnSpc>
                <a:spcPct val="80000"/>
              </a:lnSpc>
              <a:spcBef>
                <a:spcPts val="0"/>
              </a:spcBef>
              <a:spcAft>
                <a:spcPts val="0"/>
              </a:spcAft>
              <a:buClr>
                <a:schemeClr val="dk1"/>
              </a:buClr>
              <a:buSzPct val="100000"/>
              <a:buFont typeface="Noto Symbol"/>
              <a:buChar char="●"/>
            </a:pPr>
            <a:r>
              <a:rPr lang="en-US" sz="1800" dirty="0">
                <a:solidFill>
                  <a:schemeClr val="dk1"/>
                </a:solidFill>
              </a:rPr>
              <a:t>A significant variation in cost was concluded even after taking in to account  various factors.</a:t>
            </a:r>
          </a:p>
          <a:p>
            <a:pPr marL="0" marR="0" lvl="0" indent="0" algn="l" rtl="0">
              <a:lnSpc>
                <a:spcPct val="80000"/>
              </a:lnSpc>
              <a:spcBef>
                <a:spcPts val="0"/>
              </a:spcBef>
              <a:spcAft>
                <a:spcPts val="0"/>
              </a:spcAft>
              <a:buNone/>
            </a:pPr>
            <a:endParaRPr sz="1800" dirty="0">
              <a:solidFill>
                <a:schemeClr val="dk1"/>
              </a:solidFill>
            </a:endParaRPr>
          </a:p>
          <a:p>
            <a:pPr marL="342900" marR="0" lvl="0" indent="-371475" algn="l" rtl="0">
              <a:lnSpc>
                <a:spcPct val="80000"/>
              </a:lnSpc>
              <a:spcBef>
                <a:spcPts val="0"/>
              </a:spcBef>
              <a:spcAft>
                <a:spcPts val="0"/>
              </a:spcAft>
              <a:buClr>
                <a:schemeClr val="dk1"/>
              </a:buClr>
              <a:buSzPct val="100000"/>
              <a:buFont typeface="Noto Symbol"/>
              <a:buChar char="●"/>
            </a:pPr>
            <a:r>
              <a:rPr lang="en-US" sz="1800" dirty="0">
                <a:solidFill>
                  <a:schemeClr val="dk1"/>
                </a:solidFill>
              </a:rPr>
              <a:t>The hope is that this evaluation of data will encourage hospitals to improve the value of care without sacrificing quality.</a:t>
            </a:r>
          </a:p>
          <a:p>
            <a:pPr marL="342900" marR="0" lvl="0" indent="-266700" algn="l" rtl="0">
              <a:spcBef>
                <a:spcPts val="320"/>
              </a:spcBef>
              <a:spcAft>
                <a:spcPts val="0"/>
              </a:spcAft>
              <a:buClr>
                <a:schemeClr val="dk1"/>
              </a:buClr>
              <a:buFont typeface="Noto Symbol"/>
              <a:buNone/>
            </a:pPr>
            <a:endParaRPr sz="1600" b="0" i="0" u="none" strike="noStrike" cap="none" baseline="0" dirty="0">
              <a:solidFill>
                <a:schemeClr val="dk1"/>
              </a:solidFill>
              <a:latin typeface="Arial"/>
              <a:ea typeface="Arial"/>
              <a:cs typeface="Arial"/>
              <a:sym typeface="Arial"/>
            </a:endParaRPr>
          </a:p>
        </p:txBody>
      </p:sp>
      <p:sp>
        <p:nvSpPr>
          <p:cNvPr id="124" name="Shape 124"/>
          <p:cNvSpPr txBox="1"/>
          <p:nvPr/>
        </p:nvSpPr>
        <p:spPr>
          <a:xfrm>
            <a:off x="6705600" y="6248400"/>
            <a:ext cx="1882775" cy="457200"/>
          </a:xfrm>
          <a:prstGeom prst="rect">
            <a:avLst/>
          </a:prstGeom>
          <a:noFill/>
          <a:ln>
            <a:noFill/>
          </a:ln>
        </p:spPr>
        <p:txBody>
          <a:bodyPr lIns="91425" tIns="45700" rIns="91425" bIns="45700" anchor="b" anchorCtr="1">
            <a:noAutofit/>
          </a:bodyPr>
          <a:lstStyle/>
          <a:p>
            <a:pPr marL="0" marR="0" lvl="0" indent="0" algn="l" rtl="0">
              <a:lnSpc>
                <a:spcPct val="100000"/>
              </a:lnSpc>
              <a:spcBef>
                <a:spcPts val="0"/>
              </a:spcBef>
              <a:spcAft>
                <a:spcPts val="0"/>
              </a:spcAft>
              <a:buNone/>
            </a:pPr>
            <a:endParaRPr sz="1800" b="0" i="0" u="none" strike="noStrike" cap="none" baseline="0">
              <a:solidFill>
                <a:schemeClr val="dk1"/>
              </a:solidFill>
              <a:latin typeface="Arial"/>
              <a:ea typeface="Arial"/>
              <a:cs typeface="Arial"/>
              <a:sym typeface="Arial"/>
            </a:endParaRPr>
          </a:p>
        </p:txBody>
      </p:sp>
      <p:sp>
        <p:nvSpPr>
          <p:cNvPr id="125" name="Shape 125"/>
          <p:cNvSpPr txBox="1"/>
          <p:nvPr/>
        </p:nvSpPr>
        <p:spPr>
          <a:xfrm>
            <a:off x="2743200" y="6248400"/>
            <a:ext cx="3809999" cy="474661"/>
          </a:xfrm>
          <a:prstGeom prst="rect">
            <a:avLst/>
          </a:prstGeom>
          <a:noFill/>
          <a:ln>
            <a:noFill/>
          </a:ln>
        </p:spPr>
        <p:txBody>
          <a:bodyPr lIns="91425" tIns="45700" rIns="91425" bIns="45700" anchor="b"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400" b="0" i="0" u="none" strike="noStrike" cap="none" baseline="0">
                <a:solidFill>
                  <a:schemeClr val="dk1"/>
                </a:solidFill>
                <a:latin typeface="Arial"/>
                <a:ea typeface="Arial"/>
                <a:cs typeface="Arial"/>
                <a:sym typeface="Arial"/>
              </a:rPr>
              <a:t>Presented by Matt Fenstemacher, Alesia Ginn, and Weslie Williford</a:t>
            </a:r>
          </a:p>
        </p:txBody>
      </p:sp>
      <p:sp>
        <p:nvSpPr>
          <p:cNvPr id="126" name="Shape 126"/>
          <p:cNvSpPr txBox="1"/>
          <p:nvPr/>
        </p:nvSpPr>
        <p:spPr>
          <a:xfrm>
            <a:off x="6705600" y="6248400"/>
            <a:ext cx="1882775" cy="457200"/>
          </a:xfrm>
          <a:prstGeom prst="rect">
            <a:avLst/>
          </a:prstGeom>
          <a:noFill/>
          <a:ln>
            <a:noFill/>
          </a:ln>
        </p:spPr>
        <p:txBody>
          <a:bodyPr lIns="91425" tIns="45700" rIns="91425" bIns="45700" anchor="b" anchorCtr="1">
            <a:noAutofit/>
          </a:bodyPr>
          <a:lstStyle/>
          <a:p>
            <a:pPr marL="0" marR="0" lvl="0" indent="0" algn="l" rtl="0">
              <a:lnSpc>
                <a:spcPct val="100000"/>
              </a:lnSpc>
              <a:spcBef>
                <a:spcPts val="0"/>
              </a:spcBef>
              <a:spcAft>
                <a:spcPts val="0"/>
              </a:spcAft>
              <a:buClr>
                <a:schemeClr val="dk1"/>
              </a:buClr>
              <a:buSzPct val="25000"/>
              <a:buFont typeface="Arial"/>
              <a:buNone/>
            </a:pPr>
            <a:r>
              <a:rPr lang="en-US" sz="1400" b="0" i="0" u="none" strike="noStrike" cap="none" baseline="0">
                <a:solidFill>
                  <a:schemeClr val="dk1"/>
                </a:solidFill>
                <a:latin typeface="Arial"/>
                <a:ea typeface="Arial"/>
                <a:cs typeface="Arial"/>
                <a:sym typeface="Arial"/>
              </a:rPr>
              <a:t>      Slide </a:t>
            </a:r>
            <a:fld id="{00000000-1234-1234-1234-123412341234}" type="slidenum">
              <a:rPr lang="en-US" sz="1400" b="0" i="0" u="none" strike="noStrike" cap="none" baseline="0">
                <a:solidFill>
                  <a:schemeClr val="dk1"/>
                </a:solidFill>
                <a:latin typeface="Arial"/>
                <a:ea typeface="Arial"/>
                <a:cs typeface="Arial"/>
                <a:sym typeface="Arial"/>
              </a:rPr>
              <a:t>9</a:t>
            </a:fld>
            <a:r>
              <a:rPr lang="en-US" sz="1400" b="0" i="0" u="none" strike="noStrike" cap="none" baseline="0">
                <a:solidFill>
                  <a:schemeClr val="dk1"/>
                </a:solidFill>
                <a:latin typeface="Arial"/>
                <a:ea typeface="Arial"/>
                <a:cs typeface="Arial"/>
                <a:sym typeface="Arial"/>
              </a:rPr>
              <a:t> </a:t>
            </a:r>
          </a:p>
        </p:txBody>
      </p:sp>
      <p:sp>
        <p:nvSpPr>
          <p:cNvPr id="127" name="Shape 127"/>
          <p:cNvSpPr txBox="1"/>
          <p:nvPr/>
        </p:nvSpPr>
        <p:spPr>
          <a:xfrm>
            <a:off x="838200" y="6248400"/>
            <a:ext cx="1828800" cy="474661"/>
          </a:xfrm>
          <a:prstGeom prst="rect">
            <a:avLst/>
          </a:prstGeom>
          <a:noFill/>
          <a:ln>
            <a:noFill/>
          </a:ln>
        </p:spPr>
        <p:txBody>
          <a:bodyPr lIns="91425" tIns="45700" rIns="91425" bIns="45700" anchor="b"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400" b="0" i="0" u="none" strike="noStrike" cap="none" baseline="0">
                <a:solidFill>
                  <a:schemeClr val="dk1"/>
                </a:solidFill>
                <a:latin typeface="Arial"/>
                <a:ea typeface="Arial"/>
                <a:cs typeface="Arial"/>
                <a:sym typeface="Arial"/>
              </a:rPr>
              <a:t>2015</a:t>
            </a:r>
          </a:p>
        </p:txBody>
      </p:sp>
    </p:spTree>
  </p:cSld>
  <p:clrMapOvr>
    <a:masterClrMapping/>
  </p:clrMapOvr>
  <p:transition spd="slow">
    <p:cut/>
  </p:transition>
</p:sld>
</file>

<file path=ppt/theme/theme1.xml><?xml version="1.0" encoding="utf-8"?>
<a:theme xmlns:a="http://schemas.openxmlformats.org/drawingml/2006/main" name="4_Capsules">
  <a:themeElements>
    <a:clrScheme name="Capsules 9">
      <a:dk1>
        <a:srgbClr val="003366"/>
      </a:dk1>
      <a:lt1>
        <a:srgbClr val="FFFFFF"/>
      </a:lt1>
      <a:dk2>
        <a:srgbClr val="006666"/>
      </a:dk2>
      <a:lt2>
        <a:srgbClr val="666699"/>
      </a:lt2>
      <a:accent1>
        <a:srgbClr val="006600"/>
      </a:accent1>
      <a:accent2>
        <a:srgbClr val="99CC99"/>
      </a:accent2>
      <a:accent3>
        <a:srgbClr val="FFFFFF"/>
      </a:accent3>
      <a:accent4>
        <a:srgbClr val="002A56"/>
      </a:accent4>
      <a:accent5>
        <a:srgbClr val="AAB8AA"/>
      </a:accent5>
      <a:accent6>
        <a:srgbClr val="8AB98A"/>
      </a:accent6>
      <a:hlink>
        <a:srgbClr val="003366"/>
      </a:hlink>
      <a:folHlink>
        <a:srgbClr val="CC99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Capsules">
  <a:themeElements>
    <a:clrScheme name="Capsules 9">
      <a:dk1>
        <a:srgbClr val="003366"/>
      </a:dk1>
      <a:lt1>
        <a:srgbClr val="FFFFFF"/>
      </a:lt1>
      <a:dk2>
        <a:srgbClr val="006666"/>
      </a:dk2>
      <a:lt2>
        <a:srgbClr val="666699"/>
      </a:lt2>
      <a:accent1>
        <a:srgbClr val="006600"/>
      </a:accent1>
      <a:accent2>
        <a:srgbClr val="99CC99"/>
      </a:accent2>
      <a:accent3>
        <a:srgbClr val="FFFFFF"/>
      </a:accent3>
      <a:accent4>
        <a:srgbClr val="002A56"/>
      </a:accent4>
      <a:accent5>
        <a:srgbClr val="AAB8AA"/>
      </a:accent5>
      <a:accent6>
        <a:srgbClr val="8AB98A"/>
      </a:accent6>
      <a:hlink>
        <a:srgbClr val="003366"/>
      </a:hlink>
      <a:folHlink>
        <a:srgbClr val="CC99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863</Words>
  <Application>Microsoft Office PowerPoint</Application>
  <PresentationFormat>On-screen Show (4:3)</PresentationFormat>
  <Paragraphs>132</Paragraphs>
  <Slides>9</Slides>
  <Notes>9</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4_Capsules</vt:lpstr>
      <vt:lpstr>5_Capsules</vt:lpstr>
      <vt:lpstr>Health Cost by Cost Center of Inpatient Hospitalization for Medicare Patients Undergoing Major Abdominal Surgery</vt:lpstr>
      <vt:lpstr>Overview</vt:lpstr>
      <vt:lpstr>Methods</vt:lpstr>
      <vt:lpstr>Methods</vt:lpstr>
      <vt:lpstr>Results  </vt:lpstr>
      <vt:lpstr>Results </vt:lpstr>
      <vt:lpstr>Discussion </vt:lpstr>
      <vt:lpstr>Limitations of the Work </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Cost by Cost Center of Inpatient Hospitalization for Medicare Patients Undergoing Major Abdominal Surgery</dc:title>
  <dc:creator>Weslie Williford</dc:creator>
  <cp:lastModifiedBy>Joan Burtner</cp:lastModifiedBy>
  <cp:revision>1</cp:revision>
  <dcterms:modified xsi:type="dcterms:W3CDTF">2015-02-11T19:39:35Z</dcterms:modified>
</cp:coreProperties>
</file>