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52" r:id="rId1"/>
  </p:sldMasterIdLst>
  <p:notesMasterIdLst>
    <p:notesMasterId r:id="rId14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7" r:id="rId9"/>
    <p:sldId id="262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C241E-0B37-4FCF-8CDD-112F813FEFF3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20D0D-8828-4F70-A6F0-25CCBF577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Masters degree</a:t>
            </a:r>
            <a:r>
              <a:rPr lang="en-US" baseline="0" dirty="0" smtClean="0"/>
              <a:t> was absolutely helpful</a:t>
            </a:r>
          </a:p>
          <a:p>
            <a:r>
              <a:rPr lang="en-US" baseline="0" dirty="0" smtClean="0"/>
              <a:t>Her job was to enhance workflow and increase customer satisfaction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0D0D-8828-4F70-A6F0-25CCBF5775C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Quote</a:t>
            </a:r>
            <a:r>
              <a:rPr lang="en-US" baseline="0" dirty="0" smtClean="0"/>
              <a:t> is the only way to be recognized for growth and promotion opportunities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0D0D-8828-4F70-A6F0-25CCBF5775C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Never</a:t>
            </a:r>
            <a:r>
              <a:rPr lang="en-US" baseline="0" dirty="0" smtClean="0"/>
              <a:t> on the weekend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0D0D-8828-4F70-A6F0-25CCBF5775C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849B4C-AE3C-42E8-853A-D4B84E26C43F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F5DBA-26B7-4C96-BC03-F059F115EAAB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516875-E8E9-4497-B2FB-DC1B1E32EF8B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64580-FC6F-4769-BAE2-F8D24D4BBDBD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6967C4-0AAF-4FC0-80CB-0BE98E3FCB8E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AFEF5-7855-4178-878D-6D7465FBF8B9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D64792-AA32-42D4-93B8-04C272ABD724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80162B-B040-438C-B42C-8DBC801210D6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44A7D-4924-4B82-ABD1-DC26B816D17B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ACE5A2-AE27-4E19-821E-F287735D7DA5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79EF09-F5C5-4A78-8A5E-93F994CD7896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389E32-B31C-41B1-AE1F-BC4C1664F68E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437601-0F6A-4CBE-AABB-86B2C0BF5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Aarathi</a:t>
            </a:r>
            <a:r>
              <a:rPr lang="en-US" dirty="0" smtClean="0"/>
              <a:t> </a:t>
            </a:r>
            <a:r>
              <a:rPr lang="en-US" dirty="0" err="1" smtClean="0"/>
              <a:t>Akella</a:t>
            </a:r>
            <a:r>
              <a:rPr lang="en-US" dirty="0" smtClean="0"/>
              <a:t> Interview</a:t>
            </a:r>
            <a:br>
              <a:rPr lang="en-US" dirty="0" smtClean="0"/>
            </a:br>
            <a:r>
              <a:rPr lang="en-US" dirty="0" smtClean="0"/>
              <a:t>for IDM 288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Presented by: Shaun Walker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 senior management consultant for a health system. </a:t>
            </a:r>
          </a:p>
          <a:p>
            <a:endParaRPr lang="en-US" dirty="0" smtClean="0"/>
          </a:p>
          <a:p>
            <a:r>
              <a:rPr lang="en-US" dirty="0" smtClean="0"/>
              <a:t>She has set her goal high for the future</a:t>
            </a:r>
          </a:p>
          <a:p>
            <a:endParaRPr lang="en-US" dirty="0" smtClean="0"/>
          </a:p>
          <a:p>
            <a:r>
              <a:rPr lang="en-US" dirty="0" smtClean="0"/>
              <a:t>Her current experiences led her to believe she will be ready to take on more responsibility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FA1-0EFD-46D3-B752-29DDAFB280CD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437601-0F6A-4CBE-AABB-86B2C0BF57A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Where do you see yourself 5 to 10 years from now?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She “absolutely” believes that a Master’s degree helped her in her career</a:t>
            </a:r>
          </a:p>
          <a:p>
            <a:endParaRPr lang="en-US" dirty="0" smtClean="0"/>
          </a:p>
          <a:p>
            <a:r>
              <a:rPr lang="en-US" dirty="0" smtClean="0"/>
              <a:t>Thought it was important to get an internship similar to the job being applied for in the future</a:t>
            </a: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/>
            <a:r>
              <a:rPr lang="en-US" dirty="0" smtClean="0"/>
              <a:t>That way your job experience will be close to what you expect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F5B7-442E-4D46-AA4E-1C4001E9A388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437601-0F6A-4CBE-AABB-86B2C0BF57A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Reccommendations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28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algn="ctr">
              <a:buNone/>
            </a:pPr>
            <a:endParaRPr lang="en-US" sz="28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en-US" sz="2800" dirty="0" smtClean="0">
                <a:solidFill>
                  <a:schemeClr val="tx2"/>
                </a:solidFill>
                <a:latin typeface="Arial Black" pitchFamily="34" charset="0"/>
              </a:rPr>
              <a:t>Contact Information: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2800" dirty="0" err="1" smtClean="0"/>
              <a:t>Aarathi</a:t>
            </a:r>
            <a:r>
              <a:rPr lang="en-US" sz="2800" dirty="0" smtClean="0"/>
              <a:t> </a:t>
            </a:r>
            <a:r>
              <a:rPr lang="en-US" sz="2800" dirty="0" err="1" smtClean="0"/>
              <a:t>Akella</a:t>
            </a:r>
            <a:r>
              <a:rPr lang="en-US" sz="2800" dirty="0" smtClean="0"/>
              <a:t> </a:t>
            </a:r>
          </a:p>
          <a:p>
            <a:pPr algn="ctr">
              <a:buNone/>
            </a:pPr>
            <a:r>
              <a:rPr lang="en-US" sz="2800" dirty="0" smtClean="0"/>
              <a:t>aarathi409@gmail.com </a:t>
            </a:r>
            <a:r>
              <a:rPr lang="en-US" sz="2800" dirty="0" smtClean="0">
                <a:solidFill>
                  <a:schemeClr val="tx2"/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/>
                </a:solidFill>
                <a:latin typeface="Arial Black" pitchFamily="34" charset="0"/>
              </a:rPr>
            </a:b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7E81-9356-49E5-8D83-B2B3A78BD769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437601-0F6A-4CBE-AABB-86B2C0BF57A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College Experience</a:t>
            </a:r>
          </a:p>
          <a:p>
            <a:r>
              <a:rPr lang="en-US" dirty="0" smtClean="0"/>
              <a:t>A Typical Day</a:t>
            </a:r>
          </a:p>
          <a:p>
            <a:r>
              <a:rPr lang="en-US" dirty="0" smtClean="0"/>
              <a:t>Skills Required</a:t>
            </a:r>
          </a:p>
          <a:p>
            <a:r>
              <a:rPr lang="en-US" dirty="0" smtClean="0"/>
              <a:t>Responsibility and </a:t>
            </a:r>
            <a:r>
              <a:rPr lang="en-US" dirty="0" smtClean="0"/>
              <a:t>Commitment</a:t>
            </a:r>
            <a:endParaRPr lang="en-US" dirty="0" smtClean="0"/>
          </a:p>
          <a:p>
            <a:r>
              <a:rPr lang="en-US" dirty="0" smtClean="0"/>
              <a:t>Job Details</a:t>
            </a:r>
          </a:p>
          <a:p>
            <a:r>
              <a:rPr lang="en-US" dirty="0" smtClean="0"/>
              <a:t>Career Path</a:t>
            </a:r>
          </a:p>
          <a:p>
            <a:r>
              <a:rPr lang="en-US" dirty="0" smtClean="0"/>
              <a:t>Future</a:t>
            </a:r>
          </a:p>
          <a:p>
            <a:r>
              <a:rPr lang="en-US" dirty="0" smtClean="0"/>
              <a:t>Recommendations </a:t>
            </a:r>
          </a:p>
          <a:p>
            <a:r>
              <a:rPr lang="en-US" dirty="0" smtClean="0"/>
              <a:t>Contact Info</a:t>
            </a:r>
          </a:p>
          <a:p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D249-767C-404E-9047-780A135EB33C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437601-0F6A-4CBE-AABB-86B2C0BF57A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Graduated from Mercer with a B.S. in Industrial and Systems Engineering in 2002 </a:t>
            </a:r>
          </a:p>
          <a:p>
            <a:endParaRPr lang="en-US" dirty="0" smtClean="0"/>
          </a:p>
          <a:p>
            <a:r>
              <a:rPr lang="en-US" dirty="0" smtClean="0"/>
              <a:t>Interned at BellSouth under the Director of Customer Service during </a:t>
            </a:r>
          </a:p>
          <a:p>
            <a:endParaRPr lang="en-US" dirty="0" smtClean="0"/>
          </a:p>
          <a:p>
            <a:r>
              <a:rPr lang="en-US" dirty="0" smtClean="0"/>
              <a:t>Worked with 3 different call center managers to reengineer their processes</a:t>
            </a:r>
          </a:p>
          <a:p>
            <a:endParaRPr lang="en-US" dirty="0" smtClean="0"/>
          </a:p>
          <a:p>
            <a:r>
              <a:rPr lang="en-US" dirty="0" smtClean="0"/>
              <a:t>Completed her Master’s Degree in two year after graduation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BCCC4-0E3D-4BE2-9156-FCC4BFF60BCB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437601-0F6A-4CBE-AABB-86B2C0BF57A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College Experience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Felt that Mercer did a great job of preparing her for her career</a:t>
            </a:r>
          </a:p>
          <a:p>
            <a:endParaRPr lang="en-US" dirty="0" smtClean="0"/>
          </a:p>
          <a:p>
            <a:r>
              <a:rPr lang="en-US" dirty="0" smtClean="0"/>
              <a:t>“All of my ISE courses were a huge help. Any course that involved communication, presentation, data analysis skills have been extremely beneficial”</a:t>
            </a:r>
          </a:p>
          <a:p>
            <a:endParaRPr lang="en-US" dirty="0" smtClean="0"/>
          </a:p>
          <a:p>
            <a:r>
              <a:rPr lang="en-US" dirty="0" smtClean="0"/>
              <a:t> The electrical and mechanical engineering classes were the least helpful</a:t>
            </a:r>
          </a:p>
          <a:p>
            <a:endParaRPr lang="en-US" dirty="0" smtClean="0"/>
          </a:p>
          <a:p>
            <a:r>
              <a:rPr lang="en-US" dirty="0" smtClean="0"/>
              <a:t>She said that even those classes provided her </a:t>
            </a:r>
            <a:r>
              <a:rPr lang="en-US" smtClean="0"/>
              <a:t>with </a:t>
            </a:r>
            <a:r>
              <a:rPr lang="en-US" smtClean="0"/>
              <a:t>valuable </a:t>
            </a:r>
            <a:r>
              <a:rPr lang="en-US" dirty="0" smtClean="0"/>
              <a:t>development in her critical thinking skills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204C-3FCC-464F-B089-1D47B8D8940B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437601-0F6A-4CBE-AABB-86B2C0BF57A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Mercer Education</a:t>
            </a:r>
            <a:endParaRPr lang="en-US" dirty="0"/>
          </a:p>
        </p:txBody>
      </p:sp>
      <p:pic>
        <p:nvPicPr>
          <p:cNvPr id="10" name="Picture 9" descr="mercer-university-log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152400"/>
            <a:ext cx="2057400" cy="1505623"/>
          </a:xfrm>
          <a:prstGeom prst="rect">
            <a:avLst/>
          </a:prstGeom>
        </p:spPr>
      </p:pic>
      <p:pic>
        <p:nvPicPr>
          <p:cNvPr id="11" name="Picture 10" descr="mercer-university-log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92414"/>
            <a:ext cx="2209800" cy="15929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Her daily task is “facilitating teams in various departments of the hospital to attain their respective metrics, through process improvement, while keeping patients and employees safe and satisfied.”</a:t>
            </a:r>
          </a:p>
          <a:p>
            <a:endParaRPr lang="en-US" dirty="0" smtClean="0"/>
          </a:p>
          <a:p>
            <a:r>
              <a:rPr lang="en-US" dirty="0" smtClean="0"/>
              <a:t>She is </a:t>
            </a:r>
            <a:r>
              <a:rPr lang="en-US" dirty="0" smtClean="0"/>
              <a:t>always required </a:t>
            </a:r>
            <a:r>
              <a:rPr lang="en-US" dirty="0" smtClean="0"/>
              <a:t>to work in groups in order for different disciplines to accomplish the goal stated above</a:t>
            </a:r>
          </a:p>
          <a:p>
            <a:endParaRPr lang="en-US" dirty="0" smtClean="0"/>
          </a:p>
          <a:p>
            <a:r>
              <a:rPr lang="en-US" dirty="0" smtClean="0"/>
              <a:t>Customary to work with nurses, doctors, management, and ancillary departments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E071-0D52-48A0-94EC-432550C7A195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437601-0F6A-4CBE-AABB-86B2C0BF57A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WellStar</a:t>
            </a:r>
            <a:r>
              <a:rPr lang="en-US" dirty="0" smtClean="0"/>
              <a:t> Cobb Hospital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 (both written and verbal), data analysis, critical thinking</a:t>
            </a:r>
          </a:p>
          <a:p>
            <a:endParaRPr lang="en-US" dirty="0" smtClean="0"/>
          </a:p>
          <a:p>
            <a:r>
              <a:rPr lang="en-US" dirty="0" smtClean="0"/>
              <a:t>Computer skills: Microsoft  Word, Excel, PowerPoint, Access, Project and Visio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/>
              <a:t>The expectation is that you show results, work well with people, and have great communication skills consistently…” </a:t>
            </a:r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B1-0662-4C29-BF31-A5DDB766056D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437601-0F6A-4CBE-AABB-86B2C0BF57A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Skills Required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Works 50 hours a week</a:t>
            </a:r>
          </a:p>
          <a:p>
            <a:endParaRPr lang="en-US" dirty="0" smtClean="0"/>
          </a:p>
          <a:p>
            <a:r>
              <a:rPr lang="en-US" dirty="0" smtClean="0"/>
              <a:t>Has about 4 hours of free time when she leaves work</a:t>
            </a:r>
          </a:p>
          <a:p>
            <a:endParaRPr lang="en-US" dirty="0" smtClean="0"/>
          </a:p>
          <a:p>
            <a:r>
              <a:rPr lang="en-US" dirty="0" smtClean="0"/>
              <a:t>Require make presentations and write reports </a:t>
            </a:r>
            <a:r>
              <a:rPr lang="en-US" sz="2400" dirty="0" smtClean="0"/>
              <a:t>AT LEAST </a:t>
            </a:r>
            <a:r>
              <a:rPr lang="en-US" dirty="0" smtClean="0"/>
              <a:t>twice a week</a:t>
            </a:r>
          </a:p>
          <a:p>
            <a:endParaRPr lang="en-US" dirty="0" smtClean="0"/>
          </a:p>
          <a:p>
            <a:r>
              <a:rPr lang="en-US" dirty="0" smtClean="0"/>
              <a:t>“I have a lot more responsibility so learning to manage my time and priorities was something new”.</a:t>
            </a:r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985D-C627-4446-837F-DF06B828F92D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437601-0F6A-4CBE-AABB-86B2C0BF57A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Responsibility and </a:t>
            </a:r>
            <a:r>
              <a:rPr lang="en-US" dirty="0" err="1" smtClean="0"/>
              <a:t>Comittment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 and compensation are competitive with those in similar jobs</a:t>
            </a:r>
          </a:p>
          <a:p>
            <a:endParaRPr lang="en-US" dirty="0" smtClean="0"/>
          </a:p>
          <a:p>
            <a:r>
              <a:rPr lang="en-US" dirty="0" smtClean="0"/>
              <a:t>Never had to travel for her job position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B145-5BB5-47F2-A624-4D9AAAF19B65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437601-0F6A-4CBE-AABB-86B2C0BF57A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More Job Details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Process Improvement</a:t>
            </a:r>
          </a:p>
          <a:p>
            <a:endParaRPr lang="en-US" dirty="0" smtClean="0"/>
          </a:p>
          <a:p>
            <a:r>
              <a:rPr lang="en-US" dirty="0" smtClean="0"/>
              <a:t>“Industrial Engineering is so broad and the concepts are applicable anywhere you choose to work. I liked the flexibility and I loved the science behind it.”</a:t>
            </a:r>
          </a:p>
          <a:p>
            <a:endParaRPr lang="en-US" dirty="0" smtClean="0"/>
          </a:p>
          <a:p>
            <a:r>
              <a:rPr lang="en-US" dirty="0" smtClean="0"/>
              <a:t>She enjoys the many opportunities to make a difference wherever she goes</a:t>
            </a:r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A1DC-CDA7-407C-8391-874F4DE02F2C}" type="datetime1">
              <a:rPr lang="en-US" smtClean="0"/>
              <a:pPr/>
              <a:t>4/29/2010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288 Interview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437601-0F6A-4CBE-AABB-86B2C0BF57A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Career Path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3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FF8119"/>
      </a:accent1>
      <a:accent2>
        <a:srgbClr val="FF8119"/>
      </a:accent2>
      <a:accent3>
        <a:srgbClr val="EB641B"/>
      </a:accent3>
      <a:accent4>
        <a:srgbClr val="39639D"/>
      </a:accent4>
      <a:accent5>
        <a:srgbClr val="000000"/>
      </a:accent5>
      <a:accent6>
        <a:srgbClr val="FFFF00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171</TotalTime>
  <Words>565</Words>
  <Application>Microsoft Office PowerPoint</Application>
  <PresentationFormat>On-screen Show (4:3)</PresentationFormat>
  <Paragraphs>122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Aarathi Akella Interview for IDM 288</vt:lpstr>
      <vt:lpstr>Overview</vt:lpstr>
      <vt:lpstr>College Experience</vt:lpstr>
      <vt:lpstr>Mercer Education</vt:lpstr>
      <vt:lpstr>WellStar Cobb Hospital </vt:lpstr>
      <vt:lpstr>Skills Required</vt:lpstr>
      <vt:lpstr>Responsibility and Comittment</vt:lpstr>
      <vt:lpstr>More Job Details</vt:lpstr>
      <vt:lpstr>Career Path</vt:lpstr>
      <vt:lpstr>Where do you see yourself 5 to 10 years from now?</vt:lpstr>
      <vt:lpstr>Reccommendations</vt:lpstr>
      <vt:lpstr>Questions?</vt:lpstr>
    </vt:vector>
  </TitlesOfParts>
  <Company>Mercer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Aarathi Akella Interview for IDM 288</dc:title>
  <dc:creator>USER</dc:creator>
  <cp:lastModifiedBy>USER</cp:lastModifiedBy>
  <cp:revision>20</cp:revision>
  <dcterms:created xsi:type="dcterms:W3CDTF">2010-04-22T01:11:27Z</dcterms:created>
  <dcterms:modified xsi:type="dcterms:W3CDTF">2010-04-29T05:54:04Z</dcterms:modified>
</cp:coreProperties>
</file>